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4"/>
  </p:handoutMasterIdLst>
  <p:sldIdLst>
    <p:sldId id="334" r:id="rId2"/>
    <p:sldId id="318" r:id="rId3"/>
  </p:sldIdLst>
  <p:sldSz cx="9144000" cy="6858000" type="screen4x3"/>
  <p:notesSz cx="6794500" cy="9931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FCD4"/>
    <a:srgbClr val="003300"/>
    <a:srgbClr val="5C8A00"/>
    <a:srgbClr val="000066"/>
    <a:srgbClr val="B9D2A2"/>
    <a:srgbClr val="C6CDD4"/>
    <a:srgbClr val="9FC65A"/>
    <a:srgbClr val="009900"/>
    <a:srgbClr val="F2F2F2"/>
    <a:srgbClr val="E4E4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40" autoAdjust="0"/>
    <p:restoredTop sz="90984" autoAdjust="0"/>
  </p:normalViewPr>
  <p:slideViewPr>
    <p:cSldViewPr>
      <p:cViewPr varScale="1">
        <p:scale>
          <a:sx n="72" d="100"/>
          <a:sy n="72" d="100"/>
        </p:scale>
        <p:origin x="1308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339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024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7890" y="0"/>
            <a:ext cx="2945024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6D17F9-3511-43BB-A532-2BAEAA4F2A7D}" type="datetimeFigureOut">
              <a:rPr lang="en-US" smtClean="0"/>
              <a:t>4/5/2018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32687"/>
            <a:ext cx="2945024" cy="497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7890" y="9432687"/>
            <a:ext cx="2945024" cy="497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ADF8CA-0523-4EB9-A598-F500C659984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14098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8CD3E-04CA-4814-A7E3-1F3150B8C3F1}" type="datetimeFigureOut">
              <a:rPr lang="en-US" smtClean="0"/>
              <a:t>4/5/2018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76281F-BC0E-4537-8566-624C63A09CC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1121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8CD3E-04CA-4814-A7E3-1F3150B8C3F1}" type="datetimeFigureOut">
              <a:rPr lang="en-US" smtClean="0"/>
              <a:t>4/5/2018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76281F-BC0E-4537-8566-624C63A09CC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1965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8CD3E-04CA-4814-A7E3-1F3150B8C3F1}" type="datetimeFigureOut">
              <a:rPr lang="en-US" smtClean="0"/>
              <a:t>4/5/2018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76281F-BC0E-4537-8566-624C63A09CC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5425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8CD3E-04CA-4814-A7E3-1F3150B8C3F1}" type="datetimeFigureOut">
              <a:rPr lang="en-US" smtClean="0"/>
              <a:t>4/5/2018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76281F-BC0E-4537-8566-624C63A09CC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2119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8CD3E-04CA-4814-A7E3-1F3150B8C3F1}" type="datetimeFigureOut">
              <a:rPr lang="en-US" smtClean="0"/>
              <a:t>4/5/2018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76281F-BC0E-4537-8566-624C63A09CC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0937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8CD3E-04CA-4814-A7E3-1F3150B8C3F1}" type="datetimeFigureOut">
              <a:rPr lang="en-US" smtClean="0"/>
              <a:t>4/5/2018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76281F-BC0E-4537-8566-624C63A09CC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2161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8CD3E-04CA-4814-A7E3-1F3150B8C3F1}" type="datetimeFigureOut">
              <a:rPr lang="en-US" smtClean="0"/>
              <a:t>4/5/2018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76281F-BC0E-4537-8566-624C63A09CC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1598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8CD3E-04CA-4814-A7E3-1F3150B8C3F1}" type="datetimeFigureOut">
              <a:rPr lang="en-US" smtClean="0"/>
              <a:t>4/5/2018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76281F-BC0E-4537-8566-624C63A09CC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9666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8CD3E-04CA-4814-A7E3-1F3150B8C3F1}" type="datetimeFigureOut">
              <a:rPr lang="en-US" smtClean="0"/>
              <a:t>4/5/2018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76281F-BC0E-4537-8566-624C63A09CC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2483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8CD3E-04CA-4814-A7E3-1F3150B8C3F1}" type="datetimeFigureOut">
              <a:rPr lang="en-US" smtClean="0"/>
              <a:t>4/5/2018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76281F-BC0E-4537-8566-624C63A09CC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0806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8CD3E-04CA-4814-A7E3-1F3150B8C3F1}" type="datetimeFigureOut">
              <a:rPr lang="en-US" smtClean="0"/>
              <a:t>4/5/2018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76281F-BC0E-4537-8566-624C63A09CC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8256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00">
            <a:alpha val="2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68CD3E-04CA-4814-A7E3-1F3150B8C3F1}" type="datetimeFigureOut">
              <a:rPr lang="en-US" smtClean="0"/>
              <a:t>4/5/2018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76281F-BC0E-4537-8566-624C63A09CC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52653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624411-4A65-4303-B6B8-98C0615CCB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lt-LT"/>
          </a:p>
        </p:txBody>
      </p:sp>
      <p:pic>
        <p:nvPicPr>
          <p:cNvPr id="15" name="Content Placeholder 14">
            <a:extLst>
              <a:ext uri="{FF2B5EF4-FFF2-40B4-BE49-F238E27FC236}">
                <a16:creationId xmlns:a16="http://schemas.microsoft.com/office/drawing/2014/main" id="{6B893A9B-A04A-42D2-836D-C9272AE2495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750" y="-44624"/>
            <a:ext cx="9203499" cy="6902624"/>
          </a:xfrm>
          <a:solidFill>
            <a:schemeClr val="accent1"/>
          </a:solidFill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9BD9EDF2-0CE1-4797-B1BE-F4720CA59B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96336" y="5541848"/>
            <a:ext cx="1436850" cy="10266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516A0BBE-22E7-45D7-ABF3-1FB3FC324F0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0192" y="5533914"/>
            <a:ext cx="1224136" cy="1056428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D7697D55-CF08-419C-839C-9C870DC0E793}"/>
              </a:ext>
            </a:extLst>
          </p:cNvPr>
          <p:cNvSpPr txBox="1">
            <a:spLocks/>
          </p:cNvSpPr>
          <p:nvPr/>
        </p:nvSpPr>
        <p:spPr>
          <a:xfrm>
            <a:off x="678784" y="548680"/>
            <a:ext cx="7999241" cy="4733443"/>
          </a:xfrm>
          <a:prstGeom prst="rect">
            <a:avLst/>
          </a:prstGeom>
          <a:solidFill>
            <a:schemeClr val="accent1">
              <a:alpha val="84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lt-LT" sz="2800" dirty="0">
                <a:solidFill>
                  <a:srgbClr val="000066"/>
                </a:solidFill>
                <a:latin typeface="Cambria" panose="02040503050406030204" pitchFamily="18" charset="0"/>
              </a:rPr>
              <a:t>LIFE </a:t>
            </a:r>
            <a:r>
              <a:rPr lang="en-US" sz="2800" dirty="0" err="1">
                <a:solidFill>
                  <a:srgbClr val="000066"/>
                </a:solidFill>
                <a:latin typeface="Cambria" panose="02040503050406030204" pitchFamily="18" charset="0"/>
              </a:rPr>
              <a:t>Programos</a:t>
            </a:r>
            <a:r>
              <a:rPr lang="en-US" sz="2800" dirty="0">
                <a:solidFill>
                  <a:srgbClr val="000066"/>
                </a:solidFill>
                <a:latin typeface="Cambria" panose="02040503050406030204" pitchFamily="18" charset="0"/>
              </a:rPr>
              <a:t> </a:t>
            </a:r>
            <a:r>
              <a:rPr lang="lt-LT" sz="2800" dirty="0" err="1">
                <a:solidFill>
                  <a:srgbClr val="000066"/>
                </a:solidFill>
                <a:latin typeface="Cambria" panose="02040503050406030204" pitchFamily="18" charset="0"/>
              </a:rPr>
              <a:t>Integr</a:t>
            </a:r>
            <a:r>
              <a:rPr lang="en-US" sz="2800" dirty="0" err="1">
                <a:solidFill>
                  <a:srgbClr val="000066"/>
                </a:solidFill>
                <a:latin typeface="Cambria" panose="02040503050406030204" pitchFamily="18" charset="0"/>
              </a:rPr>
              <a:t>uotas</a:t>
            </a:r>
            <a:r>
              <a:rPr lang="lt-LT" sz="2800" dirty="0">
                <a:solidFill>
                  <a:srgbClr val="000066"/>
                </a:solidFill>
                <a:latin typeface="Cambria" panose="02040503050406030204" pitchFamily="18" charset="0"/>
              </a:rPr>
              <a:t> </a:t>
            </a:r>
            <a:r>
              <a:rPr lang="lt-LT" sz="2800" dirty="0" err="1">
                <a:solidFill>
                  <a:srgbClr val="000066"/>
                </a:solidFill>
                <a:latin typeface="Cambria" panose="02040503050406030204" pitchFamily="18" charset="0"/>
              </a:rPr>
              <a:t>Proje</a:t>
            </a:r>
            <a:r>
              <a:rPr lang="en-US" sz="2800" dirty="0" err="1">
                <a:solidFill>
                  <a:srgbClr val="000066"/>
                </a:solidFill>
                <a:latin typeface="Cambria" panose="02040503050406030204" pitchFamily="18" charset="0"/>
              </a:rPr>
              <a:t>ktas</a:t>
            </a:r>
            <a:r>
              <a:rPr lang="en-US" sz="2800" dirty="0">
                <a:solidFill>
                  <a:srgbClr val="000066"/>
                </a:solidFill>
                <a:latin typeface="Cambria" panose="02040503050406030204" pitchFamily="18" charset="0"/>
              </a:rPr>
              <a:t> </a:t>
            </a:r>
          </a:p>
          <a:p>
            <a:r>
              <a:rPr lang="lt-LT" sz="2800" b="1" dirty="0">
                <a:solidFill>
                  <a:srgbClr val="000066"/>
                </a:solidFill>
                <a:latin typeface="Cambria" panose="02040503050406030204" pitchFamily="18" charset="0"/>
              </a:rPr>
              <a:t>NATURA 2000 TINKLO VALDYMO OPTIMIZAVIMAS LIETUVOJE </a:t>
            </a:r>
            <a:endParaRPr lang="en-US" sz="2800" b="1" dirty="0">
              <a:solidFill>
                <a:srgbClr val="000066"/>
              </a:solidFill>
              <a:latin typeface="Cambria" panose="02040503050406030204" pitchFamily="18" charset="0"/>
            </a:endParaRPr>
          </a:p>
          <a:p>
            <a:endParaRPr lang="en-US" sz="2800" b="1" dirty="0">
              <a:solidFill>
                <a:srgbClr val="000066"/>
              </a:solidFill>
              <a:latin typeface="Cambria" panose="02040503050406030204" pitchFamily="18" charset="0"/>
            </a:endParaRPr>
          </a:p>
          <a:p>
            <a:r>
              <a:rPr lang="lt-LT" sz="2800" b="1" dirty="0">
                <a:solidFill>
                  <a:srgbClr val="003300"/>
                </a:solidFill>
                <a:latin typeface="Cambria" panose="02040503050406030204" pitchFamily="18" charset="0"/>
              </a:rPr>
              <a:t>Siekiame, kad </a:t>
            </a:r>
            <a:r>
              <a:rPr lang="lt-LT" sz="2800" b="1" dirty="0" err="1">
                <a:solidFill>
                  <a:srgbClr val="003300"/>
                </a:solidFill>
                <a:latin typeface="Cambria" panose="02040503050406030204" pitchFamily="18" charset="0"/>
              </a:rPr>
              <a:t>Natura</a:t>
            </a:r>
            <a:r>
              <a:rPr lang="lt-LT" sz="2800" b="1" dirty="0">
                <a:solidFill>
                  <a:srgbClr val="003300"/>
                </a:solidFill>
                <a:latin typeface="Cambria" panose="02040503050406030204" pitchFamily="18" charset="0"/>
              </a:rPr>
              <a:t> </a:t>
            </a:r>
            <a:r>
              <a:rPr lang="en-US" sz="2800" b="1" dirty="0">
                <a:solidFill>
                  <a:srgbClr val="003300"/>
                </a:solidFill>
                <a:latin typeface="Cambria" panose="02040503050406030204" pitchFamily="18" charset="0"/>
              </a:rPr>
              <a:t>2000</a:t>
            </a:r>
            <a:r>
              <a:rPr lang="lt-LT" sz="2800" b="1" dirty="0">
                <a:solidFill>
                  <a:srgbClr val="003300"/>
                </a:solidFill>
                <a:latin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rgbClr val="003300"/>
                </a:solidFill>
                <a:latin typeface="Cambria" panose="02040503050406030204" pitchFamily="18" charset="0"/>
              </a:rPr>
              <a:t>tinklo</a:t>
            </a:r>
            <a:r>
              <a:rPr lang="lt-LT" sz="2800" b="1" dirty="0">
                <a:solidFill>
                  <a:srgbClr val="003300"/>
                </a:solidFill>
                <a:latin typeface="Cambria" panose="02040503050406030204" pitchFamily="18" charset="0"/>
              </a:rPr>
              <a:t> -</a:t>
            </a:r>
            <a:r>
              <a:rPr lang="en-US" sz="2800" b="1" dirty="0">
                <a:solidFill>
                  <a:srgbClr val="003300"/>
                </a:solidFill>
                <a:latin typeface="Cambria" panose="02040503050406030204" pitchFamily="18" charset="0"/>
              </a:rPr>
              <a:t> </a:t>
            </a:r>
            <a:r>
              <a:rPr lang="en-US" sz="2800" b="1" dirty="0" err="1">
                <a:solidFill>
                  <a:srgbClr val="003300"/>
                </a:solidFill>
                <a:latin typeface="Cambria" panose="02040503050406030204" pitchFamily="18" charset="0"/>
              </a:rPr>
              <a:t>vertingiausi</a:t>
            </a:r>
            <a:r>
              <a:rPr lang="lt-LT" sz="2800" b="1" dirty="0">
                <a:solidFill>
                  <a:srgbClr val="003300"/>
                </a:solidFill>
                <a:latin typeface="Cambria" panose="02040503050406030204" pitchFamily="18" charset="0"/>
              </a:rPr>
              <a:t>ų ES gamtos teritorijų - apsauga būtų pilnavertė. Taip mes išsaugosime </a:t>
            </a:r>
            <a:r>
              <a:rPr lang="lt-LT" sz="2800" b="1" dirty="0" err="1">
                <a:solidFill>
                  <a:srgbClr val="003300"/>
                </a:solidFill>
                <a:latin typeface="Cambria" panose="02040503050406030204" pitchFamily="18" charset="0"/>
              </a:rPr>
              <a:t>sengires</a:t>
            </a:r>
            <a:r>
              <a:rPr lang="lt-LT" sz="2800" b="1" dirty="0">
                <a:solidFill>
                  <a:srgbClr val="003300"/>
                </a:solidFill>
                <a:latin typeface="Cambria" panose="02040503050406030204" pitchFamily="18" charset="0"/>
              </a:rPr>
              <a:t>, pelkes, pievas, kitas buveines ir jų natūralumą, kuris supo Lietuvos gyventojus nuo senų laikų.</a:t>
            </a:r>
          </a:p>
        </p:txBody>
      </p:sp>
    </p:spTree>
    <p:extLst>
      <p:ext uri="{BB962C8B-B14F-4D97-AF65-F5344CB8AC3E}">
        <p14:creationId xmlns:p14="http://schemas.microsoft.com/office/powerpoint/2010/main" val="439504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20000">
        <p:fade/>
      </p:transition>
    </mc:Choice>
    <mc:Fallback xmlns="">
      <p:transition spd="med" advClick="0" advTm="120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DDB5A788-CBE8-4AC3-A606-72A52F31F7AF}"/>
              </a:ext>
            </a:extLst>
          </p:cNvPr>
          <p:cNvSpPr txBox="1">
            <a:spLocks/>
          </p:cNvSpPr>
          <p:nvPr/>
        </p:nvSpPr>
        <p:spPr>
          <a:xfrm>
            <a:off x="1331640" y="2996952"/>
            <a:ext cx="7560840" cy="4320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lt-LT" sz="2400" b="1" dirty="0">
              <a:solidFill>
                <a:srgbClr val="669900"/>
              </a:solidFill>
              <a:latin typeface="Cambria" panose="02040503050406030204" pitchFamily="18" charset="0"/>
              <a:ea typeface="+mn-ea"/>
              <a:cs typeface="+mn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6104"/>
            <a:ext cx="9144000" cy="6555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48328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122000">
        <p:fade/>
      </p:transition>
    </mc:Choice>
    <mc:Fallback>
      <p:transition spd="med" advClick="0" advTm="122000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8654</TotalTime>
  <Words>52</Words>
  <Application>Microsoft Office PowerPoint</Application>
  <PresentationFormat>On-screen Show (4:3)</PresentationFormat>
  <Paragraphs>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Cambria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PLANUOJAMA VEIKLA IR GALIMI REZULTATAI</dc:title>
  <dc:creator>Birutė Valatkienė</dc:creator>
  <cp:lastModifiedBy>VSTT tarnyba</cp:lastModifiedBy>
  <cp:revision>278</cp:revision>
  <cp:lastPrinted>2017-09-25T11:00:20Z</cp:lastPrinted>
  <dcterms:created xsi:type="dcterms:W3CDTF">2016-01-14T07:22:28Z</dcterms:created>
  <dcterms:modified xsi:type="dcterms:W3CDTF">2018-04-05T06:25:58Z</dcterms:modified>
</cp:coreProperties>
</file>