
<file path=[Content_Types].xml><?xml version="1.0" encoding="utf-8"?>
<Types xmlns="http://schemas.openxmlformats.org/package/2006/content-types">
  <Default Extension="bin" ContentType="application/vnd.openxmlformats-officedocument.oleObject"/>
  <Default Extension="docx" ContentType="application/vnd.openxmlformats-officedocument.wordprocessingml.document"/>
  <Default Extension="emf" ContentType="image/x-emf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8"/>
  </p:notesMasterIdLst>
  <p:sldIdLst>
    <p:sldId id="277" r:id="rId2"/>
    <p:sldId id="276" r:id="rId3"/>
    <p:sldId id="275" r:id="rId4"/>
    <p:sldId id="290" r:id="rId5"/>
    <p:sldId id="289" r:id="rId6"/>
    <p:sldId id="280" r:id="rId7"/>
    <p:sldId id="283" r:id="rId8"/>
    <p:sldId id="282" r:id="rId9"/>
    <p:sldId id="273" r:id="rId10"/>
    <p:sldId id="284" r:id="rId11"/>
    <p:sldId id="285" r:id="rId12"/>
    <p:sldId id="288" r:id="rId13"/>
    <p:sldId id="279" r:id="rId14"/>
    <p:sldId id="286" r:id="rId15"/>
    <p:sldId id="287" r:id="rId16"/>
    <p:sldId id="281" r:id="rId17"/>
  </p:sldIdLst>
  <p:sldSz cx="12192000" cy="6858000"/>
  <p:notesSz cx="6858000" cy="9144000"/>
  <p:defaultTextStyle>
    <a:defPPr>
      <a:defRPr lang="en-L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16956"/>
    <a:srgbClr val="E77F43"/>
    <a:srgbClr val="305261"/>
    <a:srgbClr val="7F2E32"/>
    <a:srgbClr val="1F88A3"/>
    <a:srgbClr val="7FC240"/>
    <a:srgbClr val="BA7643"/>
    <a:srgbClr val="90B75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A488322-F2BA-4B5B-9748-0D474271808F}" styleName="Medium Style 3 - Accent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4713" autoAdjust="0"/>
    <p:restoredTop sz="81184" autoAdjust="0"/>
  </p:normalViewPr>
  <p:slideViewPr>
    <p:cSldViewPr snapToGrid="0" snapToObjects="1">
      <p:cViewPr varScale="1">
        <p:scale>
          <a:sx n="67" d="100"/>
          <a:sy n="67" d="100"/>
        </p:scale>
        <p:origin x="850" y="4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3866974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lt-LT" dirty="0"/>
              <a:t>II-</a:t>
            </a:r>
            <a:r>
              <a:rPr lang="lt-LT" dirty="0" err="1"/>
              <a:t>ajame</a:t>
            </a:r>
            <a:r>
              <a:rPr lang="lt-LT" dirty="0"/>
              <a:t> kvietime bus finansuojamos šios rūšys: </a:t>
            </a:r>
            <a:r>
              <a:rPr lang="en-US" b="1" dirty="0" err="1">
                <a:solidFill>
                  <a:srgbClr val="316956"/>
                </a:solidFill>
                <a:latin typeface="Trebuchet MS" pitchFamily="34" charset="0"/>
                <a:ea typeface="Segoe UI Semibold" pitchFamily="34" charset="-122"/>
                <a:cs typeface="Segoe UI Semibold" pitchFamily="34" charset="-120"/>
              </a:rPr>
              <a:t>Sosnovskio</a:t>
            </a:r>
            <a:r>
              <a:rPr lang="en-US" b="1" dirty="0">
                <a:solidFill>
                  <a:srgbClr val="316956"/>
                </a:solidFill>
                <a:latin typeface="Trebuchet MS" pitchFamily="34" charset="0"/>
                <a:ea typeface="Segoe UI Semibold" pitchFamily="34" charset="-122"/>
                <a:cs typeface="Segoe UI Semibold" pitchFamily="34" charset="-120"/>
              </a:rPr>
              <a:t> </a:t>
            </a:r>
            <a:r>
              <a:rPr lang="en-US" b="1" dirty="0" err="1">
                <a:solidFill>
                  <a:srgbClr val="316956"/>
                </a:solidFill>
                <a:latin typeface="Trebuchet MS" pitchFamily="34" charset="0"/>
                <a:ea typeface="Segoe UI Semibold" pitchFamily="34" charset="-122"/>
                <a:cs typeface="Segoe UI Semibold" pitchFamily="34" charset="-120"/>
              </a:rPr>
              <a:t>ir</a:t>
            </a:r>
            <a:r>
              <a:rPr lang="en-US" b="1" dirty="0">
                <a:solidFill>
                  <a:srgbClr val="316956"/>
                </a:solidFill>
                <a:latin typeface="Trebuchet MS" pitchFamily="34" charset="0"/>
                <a:ea typeface="Segoe UI Semibold" pitchFamily="34" charset="-122"/>
                <a:cs typeface="Segoe UI Semibold" pitchFamily="34" charset="-120"/>
              </a:rPr>
              <a:t> </a:t>
            </a:r>
            <a:r>
              <a:rPr lang="en-US" b="1" dirty="0" err="1">
                <a:solidFill>
                  <a:srgbClr val="316956"/>
                </a:solidFill>
                <a:latin typeface="Trebuchet MS" pitchFamily="34" charset="0"/>
                <a:ea typeface="Segoe UI Semibold" pitchFamily="34" charset="-122"/>
                <a:cs typeface="Segoe UI Semibold" pitchFamily="34" charset="-120"/>
              </a:rPr>
              <a:t>Mantegacio</a:t>
            </a:r>
            <a:r>
              <a:rPr lang="en-US" b="1" dirty="0">
                <a:solidFill>
                  <a:srgbClr val="316956"/>
                </a:solidFill>
                <a:latin typeface="Trebuchet MS" pitchFamily="34" charset="0"/>
                <a:ea typeface="Segoe UI Semibold" pitchFamily="34" charset="-122"/>
                <a:cs typeface="Segoe UI Semibold" pitchFamily="34" charset="-120"/>
              </a:rPr>
              <a:t> </a:t>
            </a:r>
            <a:r>
              <a:rPr lang="en-US" b="1" dirty="0" err="1">
                <a:solidFill>
                  <a:srgbClr val="316956"/>
                </a:solidFill>
                <a:latin typeface="Trebuchet MS" pitchFamily="34" charset="0"/>
                <a:ea typeface="Segoe UI Semibold" pitchFamily="34" charset="-122"/>
                <a:cs typeface="Segoe UI Semibold" pitchFamily="34" charset="-120"/>
              </a:rPr>
              <a:t>barščiai</a:t>
            </a:r>
            <a:r>
              <a:rPr lang="lt-LT" b="1" dirty="0">
                <a:solidFill>
                  <a:srgbClr val="316956"/>
                </a:solidFill>
                <a:latin typeface="Trebuchet MS" pitchFamily="34" charset="0"/>
                <a:ea typeface="Segoe UI Semibold" pitchFamily="34" charset="-122"/>
                <a:cs typeface="Segoe UI Semibold" pitchFamily="34" charset="-120"/>
              </a:rPr>
              <a:t>, </a:t>
            </a:r>
            <a:r>
              <a:rPr lang="en-US" b="1" dirty="0" err="1">
                <a:solidFill>
                  <a:srgbClr val="316956"/>
                </a:solidFill>
                <a:latin typeface="Trebuchet MS" pitchFamily="34" charset="0"/>
                <a:ea typeface="Segoe UI Semibold" pitchFamily="34" charset="-122"/>
                <a:cs typeface="Segoe UI Semibold" pitchFamily="34" charset="-120"/>
              </a:rPr>
              <a:t>Ispaninis</a:t>
            </a:r>
            <a:r>
              <a:rPr lang="en-US" b="1" dirty="0">
                <a:solidFill>
                  <a:srgbClr val="316956"/>
                </a:solidFill>
                <a:latin typeface="Trebuchet MS" pitchFamily="34" charset="0"/>
                <a:ea typeface="Segoe UI Semibold" pitchFamily="34" charset="-122"/>
                <a:cs typeface="Segoe UI Semibold" pitchFamily="34" charset="-120"/>
              </a:rPr>
              <a:t> </a:t>
            </a:r>
            <a:r>
              <a:rPr lang="en-US" b="1" dirty="0" err="1">
                <a:solidFill>
                  <a:srgbClr val="316956"/>
                </a:solidFill>
                <a:latin typeface="Trebuchet MS" pitchFamily="34" charset="0"/>
                <a:ea typeface="Segoe UI Semibold" pitchFamily="34" charset="-122"/>
                <a:cs typeface="Segoe UI Semibold" pitchFamily="34" charset="-120"/>
              </a:rPr>
              <a:t>arionas</a:t>
            </a:r>
            <a:r>
              <a:rPr lang="lt-LT" b="1" dirty="0">
                <a:solidFill>
                  <a:srgbClr val="316956"/>
                </a:solidFill>
                <a:latin typeface="Trebuchet MS" pitchFamily="34" charset="0"/>
                <a:ea typeface="Segoe UI Semibold" pitchFamily="34" charset="-122"/>
                <a:cs typeface="Segoe UI Semibold" pitchFamily="34" charset="-120"/>
              </a:rPr>
              <a:t>, </a:t>
            </a:r>
            <a:r>
              <a:rPr lang="en-US" b="1" dirty="0" err="1">
                <a:solidFill>
                  <a:srgbClr val="316956"/>
                </a:solidFill>
                <a:latin typeface="Trebuchet MS" pitchFamily="34" charset="0"/>
                <a:ea typeface="Segoe UI Semibold" pitchFamily="34" charset="-122"/>
                <a:cs typeface="Segoe UI Semibold" pitchFamily="34" charset="-120"/>
              </a:rPr>
              <a:t>Didžioji</a:t>
            </a:r>
            <a:r>
              <a:rPr lang="en-US" b="1" dirty="0">
                <a:solidFill>
                  <a:srgbClr val="316956"/>
                </a:solidFill>
                <a:latin typeface="Trebuchet MS" pitchFamily="34" charset="0"/>
                <a:ea typeface="Segoe UI Semibold" pitchFamily="34" charset="-122"/>
                <a:cs typeface="Segoe UI Semibold" pitchFamily="34" charset="-120"/>
              </a:rPr>
              <a:t> </a:t>
            </a:r>
            <a:r>
              <a:rPr lang="en-US" b="1" dirty="0" err="1">
                <a:solidFill>
                  <a:srgbClr val="316956"/>
                </a:solidFill>
                <a:latin typeface="Trebuchet MS" pitchFamily="34" charset="0"/>
                <a:ea typeface="Segoe UI Semibold" pitchFamily="34" charset="-122"/>
                <a:cs typeface="Segoe UI Semibold" pitchFamily="34" charset="-120"/>
              </a:rPr>
              <a:t>ir</a:t>
            </a:r>
            <a:r>
              <a:rPr lang="en-US" b="1" dirty="0">
                <a:solidFill>
                  <a:srgbClr val="316956"/>
                </a:solidFill>
                <a:latin typeface="Trebuchet MS" pitchFamily="34" charset="0"/>
                <a:ea typeface="Segoe UI Semibold" pitchFamily="34" charset="-122"/>
                <a:cs typeface="Segoe UI Semibold" pitchFamily="34" charset="-120"/>
              </a:rPr>
              <a:t> </a:t>
            </a:r>
            <a:r>
              <a:rPr lang="en-US" b="1" dirty="0" err="1">
                <a:solidFill>
                  <a:srgbClr val="316956"/>
                </a:solidFill>
                <a:latin typeface="Trebuchet MS" pitchFamily="34" charset="0"/>
                <a:ea typeface="Segoe UI Semibold" pitchFamily="34" charset="-122"/>
                <a:cs typeface="Segoe UI Semibold" pitchFamily="34" charset="-120"/>
              </a:rPr>
              <a:t>kanadinė</a:t>
            </a:r>
            <a:r>
              <a:rPr lang="en-US" b="1" dirty="0">
                <a:solidFill>
                  <a:srgbClr val="316956"/>
                </a:solidFill>
                <a:latin typeface="Trebuchet MS" pitchFamily="34" charset="0"/>
                <a:ea typeface="Segoe UI Semibold" pitchFamily="34" charset="-122"/>
                <a:cs typeface="Segoe UI Semibold" pitchFamily="34" charset="-120"/>
              </a:rPr>
              <a:t> </a:t>
            </a:r>
            <a:r>
              <a:rPr lang="en-US" b="1" dirty="0" err="1">
                <a:solidFill>
                  <a:srgbClr val="316956"/>
                </a:solidFill>
                <a:latin typeface="Trebuchet MS" pitchFamily="34" charset="0"/>
                <a:ea typeface="Segoe UI Semibold" pitchFamily="34" charset="-122"/>
                <a:cs typeface="Segoe UI Semibold" pitchFamily="34" charset="-120"/>
              </a:rPr>
              <a:t>rykštenės</a:t>
            </a:r>
            <a:r>
              <a:rPr lang="lt-LT" dirty="0"/>
              <a:t>. Siūlome susipažinti su kiekvienos rūšies naikinimo atmintine bei I-</a:t>
            </a:r>
            <a:r>
              <a:rPr lang="lt-LT" dirty="0" err="1"/>
              <a:t>ojo</a:t>
            </a:r>
            <a:r>
              <a:rPr lang="lt-LT" dirty="0"/>
              <a:t> kvietimo mokymų medžiaga, kurioje rasite daug naudingos informacijos.   </a:t>
            </a:r>
          </a:p>
        </p:txBody>
      </p:sp>
    </p:spTree>
    <p:extLst>
      <p:ext uri="{BB962C8B-B14F-4D97-AF65-F5344CB8AC3E}">
        <p14:creationId xmlns:p14="http://schemas.microsoft.com/office/powerpoint/2010/main" val="190521764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lt-LT" dirty="0"/>
          </a:p>
        </p:txBody>
      </p:sp>
    </p:spTree>
    <p:extLst>
      <p:ext uri="{BB962C8B-B14F-4D97-AF65-F5344CB8AC3E}">
        <p14:creationId xmlns:p14="http://schemas.microsoft.com/office/powerpoint/2010/main" val="315964878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pPr marL="228600" indent="-228600">
              <a:buAutoNum type="arabicPeriod"/>
            </a:pPr>
            <a:r>
              <a:rPr lang="lt-LT" dirty="0"/>
              <a:t>Veiksmų planas. </a:t>
            </a:r>
          </a:p>
          <a:p>
            <a:pPr marL="228600" indent="-228600">
              <a:buAutoNum type="arabicPeriod"/>
            </a:pPr>
            <a:r>
              <a:rPr lang="lt-LT" dirty="0"/>
              <a:t>JP projekto vykdytojo rašytinis patvirtinimas, kad invazinių rūšių naikinimas bus vykdomas laikantis invazinių rūšių valdymo ir naikinimo tvarkos aprašo reikalavimų. </a:t>
            </a:r>
          </a:p>
          <a:p>
            <a:pPr marL="228600" indent="-228600">
              <a:buAutoNum type="arabicPeriod"/>
            </a:pPr>
            <a:r>
              <a:rPr lang="lt-LT" dirty="0"/>
              <a:t>Su žemės sklypo nuosavybe susiję dokumentai: </a:t>
            </a:r>
          </a:p>
          <a:p>
            <a:pPr marL="0" indent="0">
              <a:buNone/>
            </a:pPr>
            <a:r>
              <a:rPr lang="lt-LT" dirty="0"/>
              <a:t>3.1. jei pareiškėjas yra žemės sklypo savininkas, pateikiamos nuosavybės ar kitos valdymo teisės dokumentų kopijos (pvz.: VĮ Registrų centro Nekilnojamojo turto registro išrašai arba kiti teisėti dokumentai).</a:t>
            </a:r>
          </a:p>
          <a:p>
            <a:pPr marL="0" indent="0">
              <a:buNone/>
            </a:pPr>
            <a:r>
              <a:rPr lang="lt-LT" dirty="0"/>
              <a:t>3.2. jei pareiškėjas nėra žemės sklypo savininkas, pateikiamas raštiškas savininko sutikimas vykdyti projekto veiklas atitinkamame sklype.</a:t>
            </a:r>
          </a:p>
          <a:p>
            <a:pPr marL="0" indent="0">
              <a:buNone/>
            </a:pPr>
            <a:r>
              <a:rPr lang="lt-LT" dirty="0"/>
              <a:t>4. jei projektą planuojama įgyvendinti saugomoje teritorijoje, būtina gauti raštišką saugomų teritorijų direkcijos suderinimą dėl projekto veiklų įgyvendinimo</a:t>
            </a:r>
          </a:p>
        </p:txBody>
      </p:sp>
    </p:spTree>
    <p:extLst>
      <p:ext uri="{BB962C8B-B14F-4D97-AF65-F5344CB8AC3E}">
        <p14:creationId xmlns:p14="http://schemas.microsoft.com/office/powerpoint/2010/main" val="368872610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04 – </a:t>
            </a:r>
            <a:r>
              <a:rPr lang="en-US" dirty="0" err="1"/>
              <a:t>svarbu</a:t>
            </a:r>
            <a:r>
              <a:rPr lang="en-US" dirty="0"/>
              <a:t> </a:t>
            </a:r>
            <a:r>
              <a:rPr lang="en-US" dirty="0" err="1"/>
              <a:t>pamin</a:t>
            </a:r>
            <a:r>
              <a:rPr lang="lt-LT" dirty="0" err="1"/>
              <a:t>ėti</a:t>
            </a:r>
            <a:r>
              <a:rPr lang="lt-LT" dirty="0"/>
              <a:t>, kad radavietėse turi būti iškirptos tos vietos kur invazinė rūšis neturi galimybių plisti (vandens telkiniai (išskyrus išdžiūstančius), pastatai, keliai (augalų atveju) turi būti išimti. </a:t>
            </a:r>
          </a:p>
        </p:txBody>
      </p:sp>
    </p:spTree>
    <p:extLst>
      <p:ext uri="{BB962C8B-B14F-4D97-AF65-F5344CB8AC3E}">
        <p14:creationId xmlns:p14="http://schemas.microsoft.com/office/powerpoint/2010/main" val="123456166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lt-LT" sz="1600" dirty="0"/>
              <a:t>1.Titulinis lapas; </a:t>
            </a:r>
          </a:p>
          <a:p>
            <a:r>
              <a:rPr lang="lt-LT" sz="1600" dirty="0"/>
              <a:t>2.Invazinės populiacijos, teritorijos būklės rūšies aprašymas ir įvertinimas; </a:t>
            </a:r>
          </a:p>
          <a:p>
            <a:r>
              <a:rPr lang="lt-LT" sz="1600" dirty="0"/>
              <a:t>3.Tikslai ir uždaviniai;</a:t>
            </a:r>
          </a:p>
          <a:p>
            <a:r>
              <a:rPr lang="lt-LT" sz="1600" dirty="0"/>
              <a:t>4.Priemonių įgyvendinimo planas; </a:t>
            </a:r>
          </a:p>
          <a:p>
            <a:r>
              <a:rPr lang="lt-LT" sz="1600" dirty="0"/>
              <a:t>5.Finansavimo šaltiniai; </a:t>
            </a:r>
          </a:p>
          <a:p>
            <a:r>
              <a:rPr lang="lt-LT" sz="1600" dirty="0"/>
              <a:t>6.Įgyvendinamų priemonių stebėsena ir veiksmų plano tikslinimas;</a:t>
            </a:r>
          </a:p>
          <a:p>
            <a:r>
              <a:rPr lang="lt-LT" sz="1600" dirty="0"/>
              <a:t>7.Brėžiniai ir priedai.</a:t>
            </a:r>
          </a:p>
        </p:txBody>
      </p:sp>
    </p:spTree>
    <p:extLst>
      <p:ext uri="{BB962C8B-B14F-4D97-AF65-F5344CB8AC3E}">
        <p14:creationId xmlns:p14="http://schemas.microsoft.com/office/powerpoint/2010/main" val="75209990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lt-LT" dirty="0"/>
          </a:p>
        </p:txBody>
      </p:sp>
    </p:spTree>
    <p:extLst>
      <p:ext uri="{BB962C8B-B14F-4D97-AF65-F5344CB8AC3E}">
        <p14:creationId xmlns:p14="http://schemas.microsoft.com/office/powerpoint/2010/main" val="257739835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lt-LT" dirty="0"/>
          </a:p>
        </p:txBody>
      </p:sp>
    </p:spTree>
    <p:extLst>
      <p:ext uri="{BB962C8B-B14F-4D97-AF65-F5344CB8AC3E}">
        <p14:creationId xmlns:p14="http://schemas.microsoft.com/office/powerpoint/2010/main" val="35039242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5">
            <a:extLst>
              <a:ext uri="{FF2B5EF4-FFF2-40B4-BE49-F238E27FC236}">
                <a16:creationId xmlns:a16="http://schemas.microsoft.com/office/drawing/2014/main" id="{1929D939-2DA9-B4C2-7DF9-103D08435EF1}"/>
              </a:ext>
            </a:extLst>
          </p:cNvPr>
          <p:cNvSpPr/>
          <p:nvPr userDrawn="1"/>
        </p:nvSpPr>
        <p:spPr>
          <a:xfrm rot="10800000">
            <a:off x="0" y="1985352"/>
            <a:ext cx="2846328" cy="4872648"/>
          </a:xfrm>
          <a:custGeom>
            <a:avLst/>
            <a:gdLst>
              <a:gd name="connsiteX0" fmla="*/ 0 w 6624895"/>
              <a:gd name="connsiteY0" fmla="*/ 0 h 6901388"/>
              <a:gd name="connsiteX1" fmla="*/ 6624895 w 6624895"/>
              <a:gd name="connsiteY1" fmla="*/ 0 h 6901388"/>
              <a:gd name="connsiteX2" fmla="*/ 6624895 w 6624895"/>
              <a:gd name="connsiteY2" fmla="*/ 6901388 h 6901388"/>
              <a:gd name="connsiteX3" fmla="*/ 0 w 6624895"/>
              <a:gd name="connsiteY3" fmla="*/ 6901388 h 6901388"/>
              <a:gd name="connsiteX4" fmla="*/ 0 w 6624895"/>
              <a:gd name="connsiteY4" fmla="*/ 0 h 6901388"/>
              <a:gd name="connsiteX0" fmla="*/ 0 w 6624895"/>
              <a:gd name="connsiteY0" fmla="*/ 0 h 6901388"/>
              <a:gd name="connsiteX1" fmla="*/ 6624895 w 6624895"/>
              <a:gd name="connsiteY1" fmla="*/ 0 h 6901388"/>
              <a:gd name="connsiteX2" fmla="*/ 6624895 w 6624895"/>
              <a:gd name="connsiteY2" fmla="*/ 6901388 h 6901388"/>
              <a:gd name="connsiteX3" fmla="*/ 4530749 w 6624895"/>
              <a:gd name="connsiteY3" fmla="*/ 6901388 h 6901388"/>
              <a:gd name="connsiteX4" fmla="*/ 0 w 6624895"/>
              <a:gd name="connsiteY4" fmla="*/ 0 h 6901388"/>
              <a:gd name="connsiteX0" fmla="*/ 0 w 6624895"/>
              <a:gd name="connsiteY0" fmla="*/ 0 h 6901388"/>
              <a:gd name="connsiteX1" fmla="*/ 6624895 w 6624895"/>
              <a:gd name="connsiteY1" fmla="*/ 0 h 6901388"/>
              <a:gd name="connsiteX2" fmla="*/ 6624895 w 6624895"/>
              <a:gd name="connsiteY2" fmla="*/ 6901388 h 6901388"/>
              <a:gd name="connsiteX3" fmla="*/ 4530749 w 6624895"/>
              <a:gd name="connsiteY3" fmla="*/ 6901388 h 6901388"/>
              <a:gd name="connsiteX4" fmla="*/ 0 w 6624895"/>
              <a:gd name="connsiteY4" fmla="*/ 0 h 6901388"/>
              <a:gd name="connsiteX0" fmla="*/ 0 w 6624895"/>
              <a:gd name="connsiteY0" fmla="*/ 0 h 6901388"/>
              <a:gd name="connsiteX1" fmla="*/ 6624895 w 6624895"/>
              <a:gd name="connsiteY1" fmla="*/ 0 h 6901388"/>
              <a:gd name="connsiteX2" fmla="*/ 6624895 w 6624895"/>
              <a:gd name="connsiteY2" fmla="*/ 6901388 h 6901388"/>
              <a:gd name="connsiteX3" fmla="*/ 4530749 w 6624895"/>
              <a:gd name="connsiteY3" fmla="*/ 6901388 h 6901388"/>
              <a:gd name="connsiteX4" fmla="*/ 0 w 6624895"/>
              <a:gd name="connsiteY4" fmla="*/ 0 h 6901388"/>
              <a:gd name="connsiteX0" fmla="*/ 0 w 6624895"/>
              <a:gd name="connsiteY0" fmla="*/ 0 h 6901388"/>
              <a:gd name="connsiteX1" fmla="*/ 6624895 w 6624895"/>
              <a:gd name="connsiteY1" fmla="*/ 0 h 6901388"/>
              <a:gd name="connsiteX2" fmla="*/ 6624895 w 6624895"/>
              <a:gd name="connsiteY2" fmla="*/ 6901388 h 6901388"/>
              <a:gd name="connsiteX3" fmla="*/ 0 w 6624895"/>
              <a:gd name="connsiteY3" fmla="*/ 0 h 6901388"/>
              <a:gd name="connsiteX0" fmla="*/ 0 w 6624895"/>
              <a:gd name="connsiteY0" fmla="*/ 0 h 6901388"/>
              <a:gd name="connsiteX1" fmla="*/ 6624895 w 6624895"/>
              <a:gd name="connsiteY1" fmla="*/ 0 h 6901388"/>
              <a:gd name="connsiteX2" fmla="*/ 6624895 w 6624895"/>
              <a:gd name="connsiteY2" fmla="*/ 6901388 h 6901388"/>
              <a:gd name="connsiteX3" fmla="*/ 0 w 6624895"/>
              <a:gd name="connsiteY3" fmla="*/ 0 h 6901388"/>
              <a:gd name="connsiteX0" fmla="*/ 0 w 6624895"/>
              <a:gd name="connsiteY0" fmla="*/ 0 h 6901388"/>
              <a:gd name="connsiteX1" fmla="*/ 6624895 w 6624895"/>
              <a:gd name="connsiteY1" fmla="*/ 0 h 6901388"/>
              <a:gd name="connsiteX2" fmla="*/ 6624895 w 6624895"/>
              <a:gd name="connsiteY2" fmla="*/ 6901388 h 6901388"/>
              <a:gd name="connsiteX3" fmla="*/ 0 w 6624895"/>
              <a:gd name="connsiteY3" fmla="*/ 0 h 6901388"/>
              <a:gd name="connsiteX0" fmla="*/ 0 w 6624895"/>
              <a:gd name="connsiteY0" fmla="*/ 0 h 6901388"/>
              <a:gd name="connsiteX1" fmla="*/ 6624895 w 6624895"/>
              <a:gd name="connsiteY1" fmla="*/ 0 h 6901388"/>
              <a:gd name="connsiteX2" fmla="*/ 6624895 w 6624895"/>
              <a:gd name="connsiteY2" fmla="*/ 6901388 h 6901388"/>
              <a:gd name="connsiteX3" fmla="*/ 0 w 6624895"/>
              <a:gd name="connsiteY3" fmla="*/ 0 h 69013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624895" h="6901388">
                <a:moveTo>
                  <a:pt x="0" y="0"/>
                </a:moveTo>
                <a:lnTo>
                  <a:pt x="6624895" y="0"/>
                </a:lnTo>
                <a:lnTo>
                  <a:pt x="6624895" y="6901388"/>
                </a:lnTo>
                <a:cubicBezTo>
                  <a:pt x="5903181" y="3603343"/>
                  <a:pt x="3478751" y="902503"/>
                  <a:pt x="0" y="0"/>
                </a:cubicBezTo>
                <a:close/>
              </a:path>
            </a:pathLst>
          </a:custGeom>
          <a:solidFill>
            <a:srgbClr val="30526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LT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0DEB13F3-6F6E-61A2-F69D-C6A50D8C4253}"/>
              </a:ext>
            </a:extLst>
          </p:cNvPr>
          <p:cNvSpPr/>
          <p:nvPr userDrawn="1"/>
        </p:nvSpPr>
        <p:spPr>
          <a:xfrm>
            <a:off x="5369522" y="-7433"/>
            <a:ext cx="6906778" cy="6901388"/>
          </a:xfrm>
          <a:custGeom>
            <a:avLst/>
            <a:gdLst>
              <a:gd name="connsiteX0" fmla="*/ 0 w 6624895"/>
              <a:gd name="connsiteY0" fmla="*/ 0 h 6901388"/>
              <a:gd name="connsiteX1" fmla="*/ 6624895 w 6624895"/>
              <a:gd name="connsiteY1" fmla="*/ 0 h 6901388"/>
              <a:gd name="connsiteX2" fmla="*/ 6624895 w 6624895"/>
              <a:gd name="connsiteY2" fmla="*/ 6901388 h 6901388"/>
              <a:gd name="connsiteX3" fmla="*/ 0 w 6624895"/>
              <a:gd name="connsiteY3" fmla="*/ 6901388 h 6901388"/>
              <a:gd name="connsiteX4" fmla="*/ 0 w 6624895"/>
              <a:gd name="connsiteY4" fmla="*/ 0 h 6901388"/>
              <a:gd name="connsiteX0" fmla="*/ 0 w 6624895"/>
              <a:gd name="connsiteY0" fmla="*/ 0 h 6901388"/>
              <a:gd name="connsiteX1" fmla="*/ 6624895 w 6624895"/>
              <a:gd name="connsiteY1" fmla="*/ 0 h 6901388"/>
              <a:gd name="connsiteX2" fmla="*/ 6624895 w 6624895"/>
              <a:gd name="connsiteY2" fmla="*/ 6901388 h 6901388"/>
              <a:gd name="connsiteX3" fmla="*/ 4530749 w 6624895"/>
              <a:gd name="connsiteY3" fmla="*/ 6901388 h 6901388"/>
              <a:gd name="connsiteX4" fmla="*/ 0 w 6624895"/>
              <a:gd name="connsiteY4" fmla="*/ 0 h 6901388"/>
              <a:gd name="connsiteX0" fmla="*/ 0 w 6624895"/>
              <a:gd name="connsiteY0" fmla="*/ 0 h 6901388"/>
              <a:gd name="connsiteX1" fmla="*/ 6624895 w 6624895"/>
              <a:gd name="connsiteY1" fmla="*/ 0 h 6901388"/>
              <a:gd name="connsiteX2" fmla="*/ 6624895 w 6624895"/>
              <a:gd name="connsiteY2" fmla="*/ 6901388 h 6901388"/>
              <a:gd name="connsiteX3" fmla="*/ 4530749 w 6624895"/>
              <a:gd name="connsiteY3" fmla="*/ 6901388 h 6901388"/>
              <a:gd name="connsiteX4" fmla="*/ 0 w 6624895"/>
              <a:gd name="connsiteY4" fmla="*/ 0 h 6901388"/>
              <a:gd name="connsiteX0" fmla="*/ 0 w 6624895"/>
              <a:gd name="connsiteY0" fmla="*/ 0 h 6901388"/>
              <a:gd name="connsiteX1" fmla="*/ 6624895 w 6624895"/>
              <a:gd name="connsiteY1" fmla="*/ 0 h 6901388"/>
              <a:gd name="connsiteX2" fmla="*/ 6624895 w 6624895"/>
              <a:gd name="connsiteY2" fmla="*/ 6901388 h 6901388"/>
              <a:gd name="connsiteX3" fmla="*/ 4530749 w 6624895"/>
              <a:gd name="connsiteY3" fmla="*/ 6901388 h 6901388"/>
              <a:gd name="connsiteX4" fmla="*/ 0 w 6624895"/>
              <a:gd name="connsiteY4" fmla="*/ 0 h 69013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624895" h="6901388">
                <a:moveTo>
                  <a:pt x="0" y="0"/>
                </a:moveTo>
                <a:lnTo>
                  <a:pt x="6624895" y="0"/>
                </a:lnTo>
                <a:lnTo>
                  <a:pt x="6624895" y="6901388"/>
                </a:lnTo>
                <a:lnTo>
                  <a:pt x="4530749" y="6901388"/>
                </a:lnTo>
                <a:cubicBezTo>
                  <a:pt x="4567417" y="2118983"/>
                  <a:pt x="1819634" y="636668"/>
                  <a:pt x="0" y="0"/>
                </a:cubicBezTo>
                <a:close/>
              </a:path>
            </a:pathLst>
          </a:custGeom>
          <a:solidFill>
            <a:srgbClr val="30526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LT"/>
          </a:p>
        </p:txBody>
      </p:sp>
      <p:sp>
        <p:nvSpPr>
          <p:cNvPr id="12" name="Picture Placeholder 4">
            <a:extLst>
              <a:ext uri="{FF2B5EF4-FFF2-40B4-BE49-F238E27FC236}">
                <a16:creationId xmlns:a16="http://schemas.microsoft.com/office/drawing/2014/main" id="{90C2B1F7-10D7-BEC0-E572-79138D4E5E50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-41249" y="-34934"/>
            <a:ext cx="10176364" cy="6928889"/>
          </a:xfrm>
          <a:custGeom>
            <a:avLst/>
            <a:gdLst>
              <a:gd name="connsiteX0" fmla="*/ 0 w 5630863"/>
              <a:gd name="connsiteY0" fmla="*/ 0 h 6894513"/>
              <a:gd name="connsiteX1" fmla="*/ 5630863 w 5630863"/>
              <a:gd name="connsiteY1" fmla="*/ 0 h 6894513"/>
              <a:gd name="connsiteX2" fmla="*/ 5630863 w 5630863"/>
              <a:gd name="connsiteY2" fmla="*/ 6894513 h 6894513"/>
              <a:gd name="connsiteX3" fmla="*/ 0 w 5630863"/>
              <a:gd name="connsiteY3" fmla="*/ 6894513 h 6894513"/>
              <a:gd name="connsiteX4" fmla="*/ 0 w 5630863"/>
              <a:gd name="connsiteY4" fmla="*/ 0 h 6894513"/>
              <a:gd name="connsiteX0" fmla="*/ 0 w 10106611"/>
              <a:gd name="connsiteY0" fmla="*/ 0 h 6901388"/>
              <a:gd name="connsiteX1" fmla="*/ 5630863 w 10106611"/>
              <a:gd name="connsiteY1" fmla="*/ 0 h 6901388"/>
              <a:gd name="connsiteX2" fmla="*/ 10106611 w 10106611"/>
              <a:gd name="connsiteY2" fmla="*/ 6901388 h 6901388"/>
              <a:gd name="connsiteX3" fmla="*/ 0 w 10106611"/>
              <a:gd name="connsiteY3" fmla="*/ 6894513 h 6901388"/>
              <a:gd name="connsiteX4" fmla="*/ 0 w 10106611"/>
              <a:gd name="connsiteY4" fmla="*/ 0 h 6901388"/>
              <a:gd name="connsiteX0" fmla="*/ 0 w 10107177"/>
              <a:gd name="connsiteY0" fmla="*/ 0 h 6901388"/>
              <a:gd name="connsiteX1" fmla="*/ 5630863 w 10107177"/>
              <a:gd name="connsiteY1" fmla="*/ 0 h 6901388"/>
              <a:gd name="connsiteX2" fmla="*/ 10106611 w 10107177"/>
              <a:gd name="connsiteY2" fmla="*/ 6901388 h 6901388"/>
              <a:gd name="connsiteX3" fmla="*/ 0 w 10107177"/>
              <a:gd name="connsiteY3" fmla="*/ 6894513 h 6901388"/>
              <a:gd name="connsiteX4" fmla="*/ 0 w 10107177"/>
              <a:gd name="connsiteY4" fmla="*/ 0 h 6901388"/>
              <a:gd name="connsiteX0" fmla="*/ 0 w 10107705"/>
              <a:gd name="connsiteY0" fmla="*/ 0 h 6901388"/>
              <a:gd name="connsiteX1" fmla="*/ 5630863 w 10107705"/>
              <a:gd name="connsiteY1" fmla="*/ 0 h 6901388"/>
              <a:gd name="connsiteX2" fmla="*/ 10106611 w 10107705"/>
              <a:gd name="connsiteY2" fmla="*/ 6901388 h 6901388"/>
              <a:gd name="connsiteX3" fmla="*/ 0 w 10107705"/>
              <a:gd name="connsiteY3" fmla="*/ 6894513 h 6901388"/>
              <a:gd name="connsiteX4" fmla="*/ 0 w 10107705"/>
              <a:gd name="connsiteY4" fmla="*/ 0 h 6901388"/>
              <a:gd name="connsiteX0" fmla="*/ 0 w 10162669"/>
              <a:gd name="connsiteY0" fmla="*/ 0 h 6901388"/>
              <a:gd name="connsiteX1" fmla="*/ 5630863 w 10162669"/>
              <a:gd name="connsiteY1" fmla="*/ 0 h 6901388"/>
              <a:gd name="connsiteX2" fmla="*/ 10161612 w 10162669"/>
              <a:gd name="connsiteY2" fmla="*/ 6901388 h 6901388"/>
              <a:gd name="connsiteX3" fmla="*/ 0 w 10162669"/>
              <a:gd name="connsiteY3" fmla="*/ 6894513 h 6901388"/>
              <a:gd name="connsiteX4" fmla="*/ 0 w 10162669"/>
              <a:gd name="connsiteY4" fmla="*/ 0 h 6901388"/>
              <a:gd name="connsiteX0" fmla="*/ 0 w 10162982"/>
              <a:gd name="connsiteY0" fmla="*/ 0 h 6901388"/>
              <a:gd name="connsiteX1" fmla="*/ 5630863 w 10162982"/>
              <a:gd name="connsiteY1" fmla="*/ 0 h 6901388"/>
              <a:gd name="connsiteX2" fmla="*/ 10161612 w 10162982"/>
              <a:gd name="connsiteY2" fmla="*/ 6901388 h 6901388"/>
              <a:gd name="connsiteX3" fmla="*/ 0 w 10162982"/>
              <a:gd name="connsiteY3" fmla="*/ 6894513 h 6901388"/>
              <a:gd name="connsiteX4" fmla="*/ 0 w 10162982"/>
              <a:gd name="connsiteY4" fmla="*/ 0 h 6901388"/>
              <a:gd name="connsiteX0" fmla="*/ 0 w 10162982"/>
              <a:gd name="connsiteY0" fmla="*/ 0 h 6908263"/>
              <a:gd name="connsiteX1" fmla="*/ 5630863 w 10162982"/>
              <a:gd name="connsiteY1" fmla="*/ 0 h 6908263"/>
              <a:gd name="connsiteX2" fmla="*/ 10161612 w 10162982"/>
              <a:gd name="connsiteY2" fmla="*/ 6901388 h 6908263"/>
              <a:gd name="connsiteX3" fmla="*/ 2289438 w 10162982"/>
              <a:gd name="connsiteY3" fmla="*/ 6908263 h 6908263"/>
              <a:gd name="connsiteX4" fmla="*/ 0 w 10162982"/>
              <a:gd name="connsiteY4" fmla="*/ 0 h 6908263"/>
              <a:gd name="connsiteX0" fmla="*/ 0 w 10162982"/>
              <a:gd name="connsiteY0" fmla="*/ 0 h 6908263"/>
              <a:gd name="connsiteX1" fmla="*/ 5630863 w 10162982"/>
              <a:gd name="connsiteY1" fmla="*/ 0 h 6908263"/>
              <a:gd name="connsiteX2" fmla="*/ 10161612 w 10162982"/>
              <a:gd name="connsiteY2" fmla="*/ 6901388 h 6908263"/>
              <a:gd name="connsiteX3" fmla="*/ 2289438 w 10162982"/>
              <a:gd name="connsiteY3" fmla="*/ 6908263 h 6908263"/>
              <a:gd name="connsiteX4" fmla="*/ 0 w 10162982"/>
              <a:gd name="connsiteY4" fmla="*/ 0 h 6908263"/>
              <a:gd name="connsiteX0" fmla="*/ 0 w 10162982"/>
              <a:gd name="connsiteY0" fmla="*/ 0 h 6908263"/>
              <a:gd name="connsiteX1" fmla="*/ 5630863 w 10162982"/>
              <a:gd name="connsiteY1" fmla="*/ 0 h 6908263"/>
              <a:gd name="connsiteX2" fmla="*/ 10161612 w 10162982"/>
              <a:gd name="connsiteY2" fmla="*/ 6901388 h 6908263"/>
              <a:gd name="connsiteX3" fmla="*/ 2289438 w 10162982"/>
              <a:gd name="connsiteY3" fmla="*/ 6908263 h 6908263"/>
              <a:gd name="connsiteX4" fmla="*/ 0 w 10162982"/>
              <a:gd name="connsiteY4" fmla="*/ 0 h 6908263"/>
              <a:gd name="connsiteX0" fmla="*/ 456933 w 10619915"/>
              <a:gd name="connsiteY0" fmla="*/ 0 h 6908263"/>
              <a:gd name="connsiteX1" fmla="*/ 6087796 w 10619915"/>
              <a:gd name="connsiteY1" fmla="*/ 0 h 6908263"/>
              <a:gd name="connsiteX2" fmla="*/ 10618545 w 10619915"/>
              <a:gd name="connsiteY2" fmla="*/ 6901388 h 6908263"/>
              <a:gd name="connsiteX3" fmla="*/ 2746371 w 10619915"/>
              <a:gd name="connsiteY3" fmla="*/ 6908263 h 6908263"/>
              <a:gd name="connsiteX4" fmla="*/ 601312 w 10619915"/>
              <a:gd name="connsiteY4" fmla="*/ 2475626 h 6908263"/>
              <a:gd name="connsiteX5" fmla="*/ 456933 w 10619915"/>
              <a:gd name="connsiteY5" fmla="*/ 0 h 6908263"/>
              <a:gd name="connsiteX0" fmla="*/ 368826 w 10531808"/>
              <a:gd name="connsiteY0" fmla="*/ 0 h 6908263"/>
              <a:gd name="connsiteX1" fmla="*/ 5999689 w 10531808"/>
              <a:gd name="connsiteY1" fmla="*/ 0 h 6908263"/>
              <a:gd name="connsiteX2" fmla="*/ 10530438 w 10531808"/>
              <a:gd name="connsiteY2" fmla="*/ 6901388 h 6908263"/>
              <a:gd name="connsiteX3" fmla="*/ 2658264 w 10531808"/>
              <a:gd name="connsiteY3" fmla="*/ 6908263 h 6908263"/>
              <a:gd name="connsiteX4" fmla="*/ 513205 w 10531808"/>
              <a:gd name="connsiteY4" fmla="*/ 2475626 h 6908263"/>
              <a:gd name="connsiteX5" fmla="*/ 368826 w 10531808"/>
              <a:gd name="connsiteY5" fmla="*/ 0 h 6908263"/>
              <a:gd name="connsiteX0" fmla="*/ 206 w 10163188"/>
              <a:gd name="connsiteY0" fmla="*/ 0 h 6908263"/>
              <a:gd name="connsiteX1" fmla="*/ 5631069 w 10163188"/>
              <a:gd name="connsiteY1" fmla="*/ 0 h 6908263"/>
              <a:gd name="connsiteX2" fmla="*/ 10161818 w 10163188"/>
              <a:gd name="connsiteY2" fmla="*/ 6901388 h 6908263"/>
              <a:gd name="connsiteX3" fmla="*/ 2289644 w 10163188"/>
              <a:gd name="connsiteY3" fmla="*/ 6908263 h 6908263"/>
              <a:gd name="connsiteX4" fmla="*/ 144585 w 10163188"/>
              <a:gd name="connsiteY4" fmla="*/ 2475626 h 6908263"/>
              <a:gd name="connsiteX5" fmla="*/ 206 w 10163188"/>
              <a:gd name="connsiteY5" fmla="*/ 0 h 6908263"/>
              <a:gd name="connsiteX0" fmla="*/ 13750 w 10176732"/>
              <a:gd name="connsiteY0" fmla="*/ 0 h 6908263"/>
              <a:gd name="connsiteX1" fmla="*/ 5644613 w 10176732"/>
              <a:gd name="connsiteY1" fmla="*/ 0 h 6908263"/>
              <a:gd name="connsiteX2" fmla="*/ 10175362 w 10176732"/>
              <a:gd name="connsiteY2" fmla="*/ 6901388 h 6908263"/>
              <a:gd name="connsiteX3" fmla="*/ 2303188 w 10176732"/>
              <a:gd name="connsiteY3" fmla="*/ 6908263 h 6908263"/>
              <a:gd name="connsiteX4" fmla="*/ 0 w 10176732"/>
              <a:gd name="connsiteY4" fmla="*/ 2503127 h 6908263"/>
              <a:gd name="connsiteX5" fmla="*/ 13750 w 10176732"/>
              <a:gd name="connsiteY5" fmla="*/ 0 h 6908263"/>
              <a:gd name="connsiteX0" fmla="*/ 22771 w 10185753"/>
              <a:gd name="connsiteY0" fmla="*/ 0 h 6908263"/>
              <a:gd name="connsiteX1" fmla="*/ 5653634 w 10185753"/>
              <a:gd name="connsiteY1" fmla="*/ 0 h 6908263"/>
              <a:gd name="connsiteX2" fmla="*/ 10184383 w 10185753"/>
              <a:gd name="connsiteY2" fmla="*/ 6901388 h 6908263"/>
              <a:gd name="connsiteX3" fmla="*/ 2312209 w 10185753"/>
              <a:gd name="connsiteY3" fmla="*/ 6908263 h 6908263"/>
              <a:gd name="connsiteX4" fmla="*/ 9021 w 10185753"/>
              <a:gd name="connsiteY4" fmla="*/ 2503127 h 6908263"/>
              <a:gd name="connsiteX5" fmla="*/ 22771 w 10185753"/>
              <a:gd name="connsiteY5" fmla="*/ 0 h 6908263"/>
              <a:gd name="connsiteX0" fmla="*/ 13750 w 10176732"/>
              <a:gd name="connsiteY0" fmla="*/ 0 h 6908263"/>
              <a:gd name="connsiteX1" fmla="*/ 5644613 w 10176732"/>
              <a:gd name="connsiteY1" fmla="*/ 0 h 6908263"/>
              <a:gd name="connsiteX2" fmla="*/ 10175362 w 10176732"/>
              <a:gd name="connsiteY2" fmla="*/ 6901388 h 6908263"/>
              <a:gd name="connsiteX3" fmla="*/ 2303188 w 10176732"/>
              <a:gd name="connsiteY3" fmla="*/ 6908263 h 6908263"/>
              <a:gd name="connsiteX4" fmla="*/ 0 w 10176732"/>
              <a:gd name="connsiteY4" fmla="*/ 2503127 h 6908263"/>
              <a:gd name="connsiteX5" fmla="*/ 13750 w 10176732"/>
              <a:gd name="connsiteY5" fmla="*/ 0 h 6908263"/>
              <a:gd name="connsiteX0" fmla="*/ 13750 w 10176732"/>
              <a:gd name="connsiteY0" fmla="*/ 0 h 6908263"/>
              <a:gd name="connsiteX1" fmla="*/ 5644613 w 10176732"/>
              <a:gd name="connsiteY1" fmla="*/ 0 h 6908263"/>
              <a:gd name="connsiteX2" fmla="*/ 10175362 w 10176732"/>
              <a:gd name="connsiteY2" fmla="*/ 6901388 h 6908263"/>
              <a:gd name="connsiteX3" fmla="*/ 2303188 w 10176732"/>
              <a:gd name="connsiteY3" fmla="*/ 6908263 h 6908263"/>
              <a:gd name="connsiteX4" fmla="*/ 0 w 10176732"/>
              <a:gd name="connsiteY4" fmla="*/ 2503127 h 6908263"/>
              <a:gd name="connsiteX5" fmla="*/ 13750 w 10176732"/>
              <a:gd name="connsiteY5" fmla="*/ 0 h 6908263"/>
              <a:gd name="connsiteX0" fmla="*/ 13750 w 10176732"/>
              <a:gd name="connsiteY0" fmla="*/ 0 h 6915138"/>
              <a:gd name="connsiteX1" fmla="*/ 5644613 w 10176732"/>
              <a:gd name="connsiteY1" fmla="*/ 0 h 6915138"/>
              <a:gd name="connsiteX2" fmla="*/ 10175362 w 10176732"/>
              <a:gd name="connsiteY2" fmla="*/ 6901388 h 6915138"/>
              <a:gd name="connsiteX3" fmla="*/ 2000680 w 10176732"/>
              <a:gd name="connsiteY3" fmla="*/ 6915138 h 6915138"/>
              <a:gd name="connsiteX4" fmla="*/ 0 w 10176732"/>
              <a:gd name="connsiteY4" fmla="*/ 2503127 h 6915138"/>
              <a:gd name="connsiteX5" fmla="*/ 13750 w 10176732"/>
              <a:gd name="connsiteY5" fmla="*/ 0 h 6915138"/>
              <a:gd name="connsiteX0" fmla="*/ 858 w 10163840"/>
              <a:gd name="connsiteY0" fmla="*/ 0 h 6915138"/>
              <a:gd name="connsiteX1" fmla="*/ 5631721 w 10163840"/>
              <a:gd name="connsiteY1" fmla="*/ 0 h 6915138"/>
              <a:gd name="connsiteX2" fmla="*/ 10162470 w 10163840"/>
              <a:gd name="connsiteY2" fmla="*/ 6901388 h 6915138"/>
              <a:gd name="connsiteX3" fmla="*/ 1987788 w 10163840"/>
              <a:gd name="connsiteY3" fmla="*/ 6915138 h 6915138"/>
              <a:gd name="connsiteX4" fmla="*/ 858 w 10163840"/>
              <a:gd name="connsiteY4" fmla="*/ 1822483 h 6915138"/>
              <a:gd name="connsiteX5" fmla="*/ 858 w 10163840"/>
              <a:gd name="connsiteY5" fmla="*/ 0 h 6915138"/>
              <a:gd name="connsiteX0" fmla="*/ 6513 w 10169495"/>
              <a:gd name="connsiteY0" fmla="*/ 0 h 6915138"/>
              <a:gd name="connsiteX1" fmla="*/ 5637376 w 10169495"/>
              <a:gd name="connsiteY1" fmla="*/ 0 h 6915138"/>
              <a:gd name="connsiteX2" fmla="*/ 10168125 w 10169495"/>
              <a:gd name="connsiteY2" fmla="*/ 6901388 h 6915138"/>
              <a:gd name="connsiteX3" fmla="*/ 1993443 w 10169495"/>
              <a:gd name="connsiteY3" fmla="*/ 6915138 h 6915138"/>
              <a:gd name="connsiteX4" fmla="*/ 6513 w 10169495"/>
              <a:gd name="connsiteY4" fmla="*/ 1822483 h 6915138"/>
              <a:gd name="connsiteX5" fmla="*/ 6513 w 10169495"/>
              <a:gd name="connsiteY5" fmla="*/ 0 h 6915138"/>
              <a:gd name="connsiteX0" fmla="*/ 6513 w 10169495"/>
              <a:gd name="connsiteY0" fmla="*/ 0 h 6928889"/>
              <a:gd name="connsiteX1" fmla="*/ 5637376 w 10169495"/>
              <a:gd name="connsiteY1" fmla="*/ 0 h 6928889"/>
              <a:gd name="connsiteX2" fmla="*/ 10168125 w 10169495"/>
              <a:gd name="connsiteY2" fmla="*/ 6901388 h 6928889"/>
              <a:gd name="connsiteX3" fmla="*/ 2742839 w 10169495"/>
              <a:gd name="connsiteY3" fmla="*/ 6928889 h 6928889"/>
              <a:gd name="connsiteX4" fmla="*/ 6513 w 10169495"/>
              <a:gd name="connsiteY4" fmla="*/ 1822483 h 6928889"/>
              <a:gd name="connsiteX5" fmla="*/ 6513 w 10169495"/>
              <a:gd name="connsiteY5" fmla="*/ 0 h 6928889"/>
              <a:gd name="connsiteX0" fmla="*/ 6513 w 10169495"/>
              <a:gd name="connsiteY0" fmla="*/ 0 h 6928889"/>
              <a:gd name="connsiteX1" fmla="*/ 5637376 w 10169495"/>
              <a:gd name="connsiteY1" fmla="*/ 0 h 6928889"/>
              <a:gd name="connsiteX2" fmla="*/ 10168125 w 10169495"/>
              <a:gd name="connsiteY2" fmla="*/ 6901388 h 6928889"/>
              <a:gd name="connsiteX3" fmla="*/ 2742839 w 10169495"/>
              <a:gd name="connsiteY3" fmla="*/ 6928889 h 6928889"/>
              <a:gd name="connsiteX4" fmla="*/ 6513 w 10169495"/>
              <a:gd name="connsiteY4" fmla="*/ 1822483 h 6928889"/>
              <a:gd name="connsiteX5" fmla="*/ 6513 w 10169495"/>
              <a:gd name="connsiteY5" fmla="*/ 0 h 6928889"/>
              <a:gd name="connsiteX0" fmla="*/ 6513 w 10169495"/>
              <a:gd name="connsiteY0" fmla="*/ 0 h 6928889"/>
              <a:gd name="connsiteX1" fmla="*/ 5637376 w 10169495"/>
              <a:gd name="connsiteY1" fmla="*/ 0 h 6928889"/>
              <a:gd name="connsiteX2" fmla="*/ 10168125 w 10169495"/>
              <a:gd name="connsiteY2" fmla="*/ 6901388 h 6928889"/>
              <a:gd name="connsiteX3" fmla="*/ 2742839 w 10169495"/>
              <a:gd name="connsiteY3" fmla="*/ 6928889 h 6928889"/>
              <a:gd name="connsiteX4" fmla="*/ 6513 w 10169495"/>
              <a:gd name="connsiteY4" fmla="*/ 1822483 h 6928889"/>
              <a:gd name="connsiteX5" fmla="*/ 6513 w 10169495"/>
              <a:gd name="connsiteY5" fmla="*/ 0 h 6928889"/>
              <a:gd name="connsiteX0" fmla="*/ 6513 w 10176364"/>
              <a:gd name="connsiteY0" fmla="*/ 0 h 6928889"/>
              <a:gd name="connsiteX1" fmla="*/ 5637376 w 10176364"/>
              <a:gd name="connsiteY1" fmla="*/ 0 h 6928889"/>
              <a:gd name="connsiteX2" fmla="*/ 10175000 w 10176364"/>
              <a:gd name="connsiteY2" fmla="*/ 6928888 h 6928889"/>
              <a:gd name="connsiteX3" fmla="*/ 2742839 w 10176364"/>
              <a:gd name="connsiteY3" fmla="*/ 6928889 h 6928889"/>
              <a:gd name="connsiteX4" fmla="*/ 6513 w 10176364"/>
              <a:gd name="connsiteY4" fmla="*/ 1822483 h 6928889"/>
              <a:gd name="connsiteX5" fmla="*/ 6513 w 10176364"/>
              <a:gd name="connsiteY5" fmla="*/ 0 h 69288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176364" h="6928889">
                <a:moveTo>
                  <a:pt x="6513" y="0"/>
                </a:moveTo>
                <a:lnTo>
                  <a:pt x="5637376" y="0"/>
                </a:lnTo>
                <a:cubicBezTo>
                  <a:pt x="8621208" y="939176"/>
                  <a:pt x="10230001" y="3301513"/>
                  <a:pt x="10175000" y="6928888"/>
                </a:cubicBezTo>
                <a:lnTo>
                  <a:pt x="2742839" y="6928889"/>
                </a:lnTo>
                <a:cubicBezTo>
                  <a:pt x="1155802" y="6053758"/>
                  <a:pt x="-10674" y="3970762"/>
                  <a:pt x="6513" y="1822483"/>
                </a:cubicBezTo>
                <a:cubicBezTo>
                  <a:pt x="-3800" y="595479"/>
                  <a:pt x="-376" y="611984"/>
                  <a:pt x="6513" y="0"/>
                </a:cubicBezTo>
                <a:close/>
              </a:path>
            </a:pathLst>
          </a:custGeom>
          <a:solidFill>
            <a:srgbClr val="7FC240"/>
          </a:solidFill>
          <a:effectLst/>
        </p:spPr>
        <p:txBody>
          <a:bodyPr/>
          <a:lstStyle/>
          <a:p>
            <a:endParaRPr lang="en-LT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23403DD9-742A-8381-22B8-A7A43F4BC21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508668" y="507379"/>
            <a:ext cx="2158956" cy="1376422"/>
          </a:xfrm>
          <a:prstGeom prst="rect">
            <a:avLst/>
          </a:prstGeom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A98EBBC0-F8ED-2504-224C-221DA98A04FB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41350" y="4005263"/>
            <a:ext cx="9012448" cy="1332378"/>
          </a:xfrm>
          <a:prstGeom prst="rect">
            <a:avLst/>
          </a:prstGeom>
        </p:spPr>
        <p:txBody>
          <a:bodyPr anchor="t">
            <a:normAutofit/>
          </a:bodyPr>
          <a:lstStyle>
            <a:lvl1pPr algn="l">
              <a:defRPr sz="4800" b="0">
                <a:solidFill>
                  <a:schemeClr val="bg1"/>
                </a:solidFill>
                <a:latin typeface="Daytona" panose="020F0502020204030204" pitchFamily="34" charset="0"/>
                <a:cs typeface="Daytona" panose="020F0502020204030204" pitchFamily="34" charset="0"/>
              </a:defRPr>
            </a:lvl1pPr>
          </a:lstStyle>
          <a:p>
            <a:r>
              <a:rPr lang="en-GB"/>
              <a:t>CLICK TO EDIT MASTER TITLE STYLE</a:t>
            </a:r>
            <a:endParaRPr lang="en-LT"/>
          </a:p>
        </p:txBody>
      </p:sp>
      <p:sp>
        <p:nvSpPr>
          <p:cNvPr id="7" name="Subtitle 2">
            <a:extLst>
              <a:ext uri="{FF2B5EF4-FFF2-40B4-BE49-F238E27FC236}">
                <a16:creationId xmlns:a16="http://schemas.microsoft.com/office/drawing/2014/main" id="{9C1B00E1-CBD7-0DE5-2CFA-5BA7FE4431E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41350" y="5583230"/>
            <a:ext cx="9144000" cy="621508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400">
                <a:solidFill>
                  <a:schemeClr val="bg1"/>
                </a:solidFill>
                <a:latin typeface="Daytona" panose="020F0502020204030204" pitchFamily="34" charset="0"/>
                <a:cs typeface="Daytona" panose="020F050202020403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LT"/>
          </a:p>
        </p:txBody>
      </p:sp>
    </p:spTree>
    <p:extLst>
      <p:ext uri="{BB962C8B-B14F-4D97-AF65-F5344CB8AC3E}">
        <p14:creationId xmlns:p14="http://schemas.microsoft.com/office/powerpoint/2010/main" val="39680692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9ED32104-0CBB-43FC-2BAB-42F821ADD802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5877308"/>
            <a:ext cx="12192001" cy="989505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F96F0585-8FC2-5C02-62D3-B4F5FD1EBB99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64779" y="577559"/>
            <a:ext cx="9144000" cy="762512"/>
          </a:xfrm>
          <a:prstGeom prst="rect">
            <a:avLst/>
          </a:prstGeom>
        </p:spPr>
        <p:txBody>
          <a:bodyPr anchor="t">
            <a:normAutofit/>
          </a:bodyPr>
          <a:lstStyle>
            <a:lvl1pPr algn="l">
              <a:defRPr sz="3600">
                <a:solidFill>
                  <a:srgbClr val="90B751"/>
                </a:solidFill>
                <a:latin typeface="Daytona" panose="020F0502020204030204" pitchFamily="34" charset="0"/>
                <a:cs typeface="Daytona" panose="020F0502020204030204" pitchFamily="34" charset="0"/>
              </a:defRPr>
            </a:lvl1pPr>
          </a:lstStyle>
          <a:p>
            <a:r>
              <a:rPr lang="en-GB"/>
              <a:t>CLICK TO EDIT MASTER TITLE STYLE</a:t>
            </a:r>
            <a:endParaRPr lang="en-LT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1BBBEF7-A320-3AF5-0541-96B3A3F684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1800">
                <a:solidFill>
                  <a:srgbClr val="305261"/>
                </a:solidFill>
                <a:latin typeface="Daytona" panose="020B0604030500040204" pitchFamily="34" charset="0"/>
              </a:defRPr>
            </a:lvl1pPr>
          </a:lstStyle>
          <a:p>
            <a:fld id="{44C7D18F-F3E3-7A4B-9332-0E83A4B9F97A}" type="slidenum">
              <a:rPr lang="en-LT" smtClean="0"/>
              <a:pPr/>
              <a:t>‹#›</a:t>
            </a:fld>
            <a:endParaRPr lang="en-LT"/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16F229ED-69EC-4BFE-5B13-45F1050FFFD6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664779" y="1567739"/>
            <a:ext cx="10689021" cy="4241854"/>
          </a:xfrm>
          <a:prstGeom prst="rect">
            <a:avLst/>
          </a:prstGeom>
        </p:spPr>
        <p:txBody>
          <a:bodyPr>
            <a:normAutofit/>
          </a:bodyPr>
          <a:lstStyle>
            <a:lvl1pPr>
              <a:lnSpc>
                <a:spcPct val="150000"/>
              </a:lnSpc>
              <a:defRPr sz="1600">
                <a:latin typeface="Trebuchet MS" panose="020B0703020202090204" pitchFamily="34" charset="0"/>
              </a:defRPr>
            </a:lvl1pPr>
            <a:lvl2pPr>
              <a:lnSpc>
                <a:spcPct val="150000"/>
              </a:lnSpc>
              <a:defRPr sz="1400">
                <a:latin typeface="Trebuchet MS" panose="020B0703020202090204" pitchFamily="34" charset="0"/>
              </a:defRPr>
            </a:lvl2pPr>
            <a:lvl3pPr>
              <a:lnSpc>
                <a:spcPct val="150000"/>
              </a:lnSpc>
              <a:defRPr sz="1200">
                <a:latin typeface="Trebuchet MS" panose="020B0703020202090204" pitchFamily="34" charset="0"/>
              </a:defRPr>
            </a:lvl3pPr>
            <a:lvl4pPr>
              <a:lnSpc>
                <a:spcPct val="150000"/>
              </a:lnSpc>
              <a:defRPr sz="1100">
                <a:latin typeface="Trebuchet MS" panose="020B0703020202090204" pitchFamily="34" charset="0"/>
              </a:defRPr>
            </a:lvl4pPr>
            <a:lvl5pPr>
              <a:lnSpc>
                <a:spcPct val="150000"/>
              </a:lnSpc>
              <a:defRPr sz="1100">
                <a:latin typeface="Trebuchet MS" panose="020B0703020202090204" pitchFamily="34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LT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209F602-4300-0A34-6D05-6C985470888B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596583" y="0"/>
            <a:ext cx="1202811" cy="9895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35456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4">
            <a:extLst>
              <a:ext uri="{FF2B5EF4-FFF2-40B4-BE49-F238E27FC236}">
                <a16:creationId xmlns:a16="http://schemas.microsoft.com/office/drawing/2014/main" id="{9C3F55FA-FAE1-2A91-6103-2670A063506D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 flipH="1">
            <a:off x="6469147" y="-14819"/>
            <a:ext cx="5728457" cy="6894513"/>
          </a:xfrm>
          <a:custGeom>
            <a:avLst/>
            <a:gdLst>
              <a:gd name="connsiteX0" fmla="*/ 0 w 5630863"/>
              <a:gd name="connsiteY0" fmla="*/ 0 h 6894513"/>
              <a:gd name="connsiteX1" fmla="*/ 5630863 w 5630863"/>
              <a:gd name="connsiteY1" fmla="*/ 0 h 6894513"/>
              <a:gd name="connsiteX2" fmla="*/ 5630863 w 5630863"/>
              <a:gd name="connsiteY2" fmla="*/ 6894513 h 6894513"/>
              <a:gd name="connsiteX3" fmla="*/ 0 w 5630863"/>
              <a:gd name="connsiteY3" fmla="*/ 6894513 h 6894513"/>
              <a:gd name="connsiteX4" fmla="*/ 0 w 5630863"/>
              <a:gd name="connsiteY4" fmla="*/ 0 h 6894513"/>
              <a:gd name="connsiteX0" fmla="*/ 0 w 10106611"/>
              <a:gd name="connsiteY0" fmla="*/ 0 h 6901388"/>
              <a:gd name="connsiteX1" fmla="*/ 5630863 w 10106611"/>
              <a:gd name="connsiteY1" fmla="*/ 0 h 6901388"/>
              <a:gd name="connsiteX2" fmla="*/ 10106611 w 10106611"/>
              <a:gd name="connsiteY2" fmla="*/ 6901388 h 6901388"/>
              <a:gd name="connsiteX3" fmla="*/ 0 w 10106611"/>
              <a:gd name="connsiteY3" fmla="*/ 6894513 h 6901388"/>
              <a:gd name="connsiteX4" fmla="*/ 0 w 10106611"/>
              <a:gd name="connsiteY4" fmla="*/ 0 h 6901388"/>
              <a:gd name="connsiteX0" fmla="*/ 0 w 10107177"/>
              <a:gd name="connsiteY0" fmla="*/ 0 h 6901388"/>
              <a:gd name="connsiteX1" fmla="*/ 5630863 w 10107177"/>
              <a:gd name="connsiteY1" fmla="*/ 0 h 6901388"/>
              <a:gd name="connsiteX2" fmla="*/ 10106611 w 10107177"/>
              <a:gd name="connsiteY2" fmla="*/ 6901388 h 6901388"/>
              <a:gd name="connsiteX3" fmla="*/ 0 w 10107177"/>
              <a:gd name="connsiteY3" fmla="*/ 6894513 h 6901388"/>
              <a:gd name="connsiteX4" fmla="*/ 0 w 10107177"/>
              <a:gd name="connsiteY4" fmla="*/ 0 h 6901388"/>
              <a:gd name="connsiteX0" fmla="*/ 0 w 10107705"/>
              <a:gd name="connsiteY0" fmla="*/ 0 h 6901388"/>
              <a:gd name="connsiteX1" fmla="*/ 5630863 w 10107705"/>
              <a:gd name="connsiteY1" fmla="*/ 0 h 6901388"/>
              <a:gd name="connsiteX2" fmla="*/ 10106611 w 10107705"/>
              <a:gd name="connsiteY2" fmla="*/ 6901388 h 6901388"/>
              <a:gd name="connsiteX3" fmla="*/ 0 w 10107705"/>
              <a:gd name="connsiteY3" fmla="*/ 6894513 h 6901388"/>
              <a:gd name="connsiteX4" fmla="*/ 0 w 10107705"/>
              <a:gd name="connsiteY4" fmla="*/ 0 h 6901388"/>
              <a:gd name="connsiteX0" fmla="*/ 0 w 10162669"/>
              <a:gd name="connsiteY0" fmla="*/ 0 h 6901388"/>
              <a:gd name="connsiteX1" fmla="*/ 5630863 w 10162669"/>
              <a:gd name="connsiteY1" fmla="*/ 0 h 6901388"/>
              <a:gd name="connsiteX2" fmla="*/ 10161612 w 10162669"/>
              <a:gd name="connsiteY2" fmla="*/ 6901388 h 6901388"/>
              <a:gd name="connsiteX3" fmla="*/ 0 w 10162669"/>
              <a:gd name="connsiteY3" fmla="*/ 6894513 h 6901388"/>
              <a:gd name="connsiteX4" fmla="*/ 0 w 10162669"/>
              <a:gd name="connsiteY4" fmla="*/ 0 h 6901388"/>
              <a:gd name="connsiteX0" fmla="*/ 0 w 10162982"/>
              <a:gd name="connsiteY0" fmla="*/ 0 h 6901388"/>
              <a:gd name="connsiteX1" fmla="*/ 5630863 w 10162982"/>
              <a:gd name="connsiteY1" fmla="*/ 0 h 6901388"/>
              <a:gd name="connsiteX2" fmla="*/ 10161612 w 10162982"/>
              <a:gd name="connsiteY2" fmla="*/ 6901388 h 6901388"/>
              <a:gd name="connsiteX3" fmla="*/ 0 w 10162982"/>
              <a:gd name="connsiteY3" fmla="*/ 6894513 h 6901388"/>
              <a:gd name="connsiteX4" fmla="*/ 0 w 10162982"/>
              <a:gd name="connsiteY4" fmla="*/ 0 h 6901388"/>
              <a:gd name="connsiteX0" fmla="*/ 0 w 10162982"/>
              <a:gd name="connsiteY0" fmla="*/ 0 h 6901388"/>
              <a:gd name="connsiteX1" fmla="*/ 5630863 w 10162982"/>
              <a:gd name="connsiteY1" fmla="*/ 0 h 6901388"/>
              <a:gd name="connsiteX2" fmla="*/ 10161612 w 10162982"/>
              <a:gd name="connsiteY2" fmla="*/ 6901388 h 6901388"/>
              <a:gd name="connsiteX3" fmla="*/ 4468872 w 10162982"/>
              <a:gd name="connsiteY3" fmla="*/ 6901388 h 6901388"/>
              <a:gd name="connsiteX4" fmla="*/ 0 w 10162982"/>
              <a:gd name="connsiteY4" fmla="*/ 0 h 6901388"/>
              <a:gd name="connsiteX0" fmla="*/ 27501 w 5694110"/>
              <a:gd name="connsiteY0" fmla="*/ 6875 h 6901388"/>
              <a:gd name="connsiteX1" fmla="*/ 1161991 w 5694110"/>
              <a:gd name="connsiteY1" fmla="*/ 0 h 6901388"/>
              <a:gd name="connsiteX2" fmla="*/ 5692740 w 5694110"/>
              <a:gd name="connsiteY2" fmla="*/ 6901388 h 6901388"/>
              <a:gd name="connsiteX3" fmla="*/ 0 w 5694110"/>
              <a:gd name="connsiteY3" fmla="*/ 6901388 h 6901388"/>
              <a:gd name="connsiteX4" fmla="*/ 27501 w 5694110"/>
              <a:gd name="connsiteY4" fmla="*/ 6875 h 6901388"/>
              <a:gd name="connsiteX0" fmla="*/ 0 w 5728486"/>
              <a:gd name="connsiteY0" fmla="*/ 6875 h 6901388"/>
              <a:gd name="connsiteX1" fmla="*/ 1196367 w 5728486"/>
              <a:gd name="connsiteY1" fmla="*/ 0 h 6901388"/>
              <a:gd name="connsiteX2" fmla="*/ 5727116 w 5728486"/>
              <a:gd name="connsiteY2" fmla="*/ 6901388 h 6901388"/>
              <a:gd name="connsiteX3" fmla="*/ 34376 w 5728486"/>
              <a:gd name="connsiteY3" fmla="*/ 6901388 h 6901388"/>
              <a:gd name="connsiteX4" fmla="*/ 0 w 5728486"/>
              <a:gd name="connsiteY4" fmla="*/ 6875 h 6901388"/>
              <a:gd name="connsiteX0" fmla="*/ 0 w 5782305"/>
              <a:gd name="connsiteY0" fmla="*/ 0 h 6894513"/>
              <a:gd name="connsiteX1" fmla="*/ 3245173 w 5782305"/>
              <a:gd name="connsiteY1" fmla="*/ 6876 h 6894513"/>
              <a:gd name="connsiteX2" fmla="*/ 5727116 w 5782305"/>
              <a:gd name="connsiteY2" fmla="*/ 6894513 h 6894513"/>
              <a:gd name="connsiteX3" fmla="*/ 34376 w 5782305"/>
              <a:gd name="connsiteY3" fmla="*/ 6894513 h 6894513"/>
              <a:gd name="connsiteX4" fmla="*/ 0 w 5782305"/>
              <a:gd name="connsiteY4" fmla="*/ 0 h 6894513"/>
              <a:gd name="connsiteX0" fmla="*/ 0 w 5728457"/>
              <a:gd name="connsiteY0" fmla="*/ 0 h 6894513"/>
              <a:gd name="connsiteX1" fmla="*/ 3245173 w 5728457"/>
              <a:gd name="connsiteY1" fmla="*/ 6876 h 6894513"/>
              <a:gd name="connsiteX2" fmla="*/ 5727116 w 5728457"/>
              <a:gd name="connsiteY2" fmla="*/ 6894513 h 6894513"/>
              <a:gd name="connsiteX3" fmla="*/ 34376 w 5728457"/>
              <a:gd name="connsiteY3" fmla="*/ 6894513 h 6894513"/>
              <a:gd name="connsiteX4" fmla="*/ 0 w 5728457"/>
              <a:gd name="connsiteY4" fmla="*/ 0 h 68945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728457" h="6894513">
                <a:moveTo>
                  <a:pt x="0" y="0"/>
                </a:moveTo>
                <a:lnTo>
                  <a:pt x="3245173" y="6876"/>
                </a:lnTo>
                <a:cubicBezTo>
                  <a:pt x="4132073" y="939177"/>
                  <a:pt x="5782117" y="3267138"/>
                  <a:pt x="5727116" y="6894513"/>
                </a:cubicBezTo>
                <a:lnTo>
                  <a:pt x="34376" y="6894513"/>
                </a:lnTo>
                <a:lnTo>
                  <a:pt x="0" y="0"/>
                </a:lnTo>
                <a:close/>
              </a:path>
            </a:pathLst>
          </a:custGeom>
          <a:noFill/>
          <a:effectLst>
            <a:outerShdw blurRad="570787" dist="50800" sx="109075" sy="109075" algn="ctr" rotWithShape="0">
              <a:srgbClr val="000000">
                <a:alpha val="36000"/>
              </a:srgbClr>
            </a:outerShdw>
          </a:effectLst>
        </p:spPr>
        <p:txBody>
          <a:bodyPr/>
          <a:lstStyle/>
          <a:p>
            <a:endParaRPr lang="en-LT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ED32104-0CBB-43FC-2BAB-42F821ADD802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5877308"/>
            <a:ext cx="12192001" cy="989505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F96F0585-8FC2-5C02-62D3-B4F5FD1EBB99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64779" y="577559"/>
            <a:ext cx="5058104" cy="1298538"/>
          </a:xfrm>
          <a:prstGeom prst="rect">
            <a:avLst/>
          </a:prstGeom>
        </p:spPr>
        <p:txBody>
          <a:bodyPr anchor="t">
            <a:normAutofit/>
          </a:bodyPr>
          <a:lstStyle>
            <a:lvl1pPr algn="l">
              <a:defRPr sz="3600">
                <a:solidFill>
                  <a:srgbClr val="90B751"/>
                </a:solidFill>
                <a:latin typeface="Daytona" panose="020F0502020204030204" pitchFamily="34" charset="0"/>
                <a:cs typeface="Daytona" panose="020F0502020204030204" pitchFamily="34" charset="0"/>
              </a:defRPr>
            </a:lvl1pPr>
          </a:lstStyle>
          <a:p>
            <a:r>
              <a:rPr lang="en-GB"/>
              <a:t>CLICK TO EDIT MASTER TITLE STYLE</a:t>
            </a:r>
            <a:endParaRPr lang="en-LT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1BBBEF7-A320-3AF5-0541-96B3A3F684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1800">
                <a:solidFill>
                  <a:srgbClr val="305261"/>
                </a:solidFill>
                <a:latin typeface="Daytona" panose="020B0604030500040204" pitchFamily="34" charset="0"/>
              </a:defRPr>
            </a:lvl1pPr>
          </a:lstStyle>
          <a:p>
            <a:fld id="{44C7D18F-F3E3-7A4B-9332-0E83A4B9F97A}" type="slidenum">
              <a:rPr lang="en-LT" smtClean="0"/>
              <a:pPr/>
              <a:t>‹#›</a:t>
            </a:fld>
            <a:endParaRPr lang="en-LT"/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16F229ED-69EC-4BFE-5B13-45F1050FFFD6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664779" y="2238703"/>
            <a:ext cx="4624552" cy="4041737"/>
          </a:xfrm>
          <a:prstGeom prst="rect">
            <a:avLst/>
          </a:prstGeom>
        </p:spPr>
        <p:txBody>
          <a:bodyPr>
            <a:normAutofit/>
          </a:bodyPr>
          <a:lstStyle>
            <a:lvl1pPr>
              <a:lnSpc>
                <a:spcPct val="150000"/>
              </a:lnSpc>
              <a:defRPr sz="1600">
                <a:latin typeface="Trebuchet MS" panose="020B0703020202090204" pitchFamily="34" charset="0"/>
              </a:defRPr>
            </a:lvl1pPr>
            <a:lvl2pPr>
              <a:lnSpc>
                <a:spcPct val="150000"/>
              </a:lnSpc>
              <a:defRPr sz="1400">
                <a:latin typeface="Trebuchet MS" panose="020B0703020202090204" pitchFamily="34" charset="0"/>
              </a:defRPr>
            </a:lvl2pPr>
            <a:lvl3pPr>
              <a:lnSpc>
                <a:spcPct val="150000"/>
              </a:lnSpc>
              <a:defRPr sz="1200">
                <a:latin typeface="Trebuchet MS" panose="020B0703020202090204" pitchFamily="34" charset="0"/>
              </a:defRPr>
            </a:lvl3pPr>
            <a:lvl4pPr>
              <a:lnSpc>
                <a:spcPct val="150000"/>
              </a:lnSpc>
              <a:defRPr sz="1100">
                <a:latin typeface="Trebuchet MS" panose="020B0703020202090204" pitchFamily="34" charset="0"/>
              </a:defRPr>
            </a:lvl4pPr>
            <a:lvl5pPr>
              <a:lnSpc>
                <a:spcPct val="150000"/>
              </a:lnSpc>
              <a:defRPr sz="1100">
                <a:latin typeface="Trebuchet MS" panose="020B0703020202090204" pitchFamily="34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LT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B651736-F879-0B7A-358A-0671E9368780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596583" y="0"/>
            <a:ext cx="1202811" cy="9895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77675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9ED32104-0CBB-43FC-2BAB-42F821ADD802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5877308"/>
            <a:ext cx="12192001" cy="989505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F96F0585-8FC2-5C02-62D3-B4F5FD1EBB99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64779" y="577559"/>
            <a:ext cx="9144000" cy="762512"/>
          </a:xfrm>
          <a:prstGeom prst="rect">
            <a:avLst/>
          </a:prstGeom>
        </p:spPr>
        <p:txBody>
          <a:bodyPr anchor="t">
            <a:normAutofit/>
          </a:bodyPr>
          <a:lstStyle>
            <a:lvl1pPr algn="l">
              <a:defRPr sz="3600">
                <a:solidFill>
                  <a:srgbClr val="90B751"/>
                </a:solidFill>
                <a:latin typeface="Daytona" panose="020F0502020204030204" pitchFamily="34" charset="0"/>
                <a:cs typeface="Daytona" panose="020F0502020204030204" pitchFamily="34" charset="0"/>
              </a:defRPr>
            </a:lvl1pPr>
          </a:lstStyle>
          <a:p>
            <a:r>
              <a:rPr lang="en-GB"/>
              <a:t>CLICK TO EDIT MASTER TITLE STYLE</a:t>
            </a:r>
            <a:endParaRPr lang="en-LT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1BBBEF7-A320-3AF5-0541-96B3A3F684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1800">
                <a:solidFill>
                  <a:srgbClr val="305261"/>
                </a:solidFill>
                <a:latin typeface="Daytona" panose="020B0604030500040204" pitchFamily="34" charset="0"/>
              </a:defRPr>
            </a:lvl1pPr>
          </a:lstStyle>
          <a:p>
            <a:fld id="{44C7D18F-F3E3-7A4B-9332-0E83A4B9F97A}" type="slidenum">
              <a:rPr lang="en-LT" smtClean="0"/>
              <a:pPr/>
              <a:t>‹#›</a:t>
            </a:fld>
            <a:endParaRPr lang="en-LT"/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16F229ED-69EC-4BFE-5B13-45F1050FFFD6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664778" y="1559856"/>
            <a:ext cx="3071650" cy="4241854"/>
          </a:xfrm>
          <a:prstGeom prst="rect">
            <a:avLst/>
          </a:prstGeom>
        </p:spPr>
        <p:txBody>
          <a:bodyPr>
            <a:normAutofit/>
          </a:bodyPr>
          <a:lstStyle>
            <a:lvl1pPr>
              <a:lnSpc>
                <a:spcPct val="150000"/>
              </a:lnSpc>
              <a:defRPr sz="1600">
                <a:latin typeface="Trebuchet MS" panose="020B0703020202090204" pitchFamily="34" charset="0"/>
              </a:defRPr>
            </a:lvl1pPr>
            <a:lvl2pPr>
              <a:lnSpc>
                <a:spcPct val="150000"/>
              </a:lnSpc>
              <a:defRPr sz="1400">
                <a:latin typeface="Trebuchet MS" panose="020B0703020202090204" pitchFamily="34" charset="0"/>
              </a:defRPr>
            </a:lvl2pPr>
            <a:lvl3pPr>
              <a:lnSpc>
                <a:spcPct val="150000"/>
              </a:lnSpc>
              <a:defRPr sz="1200">
                <a:latin typeface="Trebuchet MS" panose="020B0703020202090204" pitchFamily="34" charset="0"/>
              </a:defRPr>
            </a:lvl3pPr>
            <a:lvl4pPr>
              <a:lnSpc>
                <a:spcPct val="150000"/>
              </a:lnSpc>
              <a:defRPr sz="1100">
                <a:latin typeface="Trebuchet MS" panose="020B0703020202090204" pitchFamily="34" charset="0"/>
              </a:defRPr>
            </a:lvl4pPr>
            <a:lvl5pPr>
              <a:lnSpc>
                <a:spcPct val="150000"/>
              </a:lnSpc>
              <a:defRPr sz="1100">
                <a:latin typeface="Trebuchet MS" panose="020B0703020202090204" pitchFamily="34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LT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B651736-F879-0B7A-358A-0671E9368780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596583" y="0"/>
            <a:ext cx="1202811" cy="989505"/>
          </a:xfrm>
          <a:prstGeom prst="rect">
            <a:avLst/>
          </a:prstGeom>
        </p:spPr>
      </p:pic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058D44F4-7454-C3F6-F6C3-77F82BB73957}"/>
              </a:ext>
            </a:extLst>
          </p:cNvPr>
          <p:cNvSpPr>
            <a:spLocks noGrp="1"/>
          </p:cNvSpPr>
          <p:nvPr>
            <p:ph idx="14"/>
          </p:nvPr>
        </p:nvSpPr>
        <p:spPr>
          <a:xfrm>
            <a:off x="4308626" y="1559856"/>
            <a:ext cx="7045173" cy="4241854"/>
          </a:xfrm>
          <a:prstGeom prst="rect">
            <a:avLst/>
          </a:prstGeom>
        </p:spPr>
        <p:txBody>
          <a:bodyPr>
            <a:normAutofit/>
          </a:bodyPr>
          <a:lstStyle>
            <a:lvl1pPr>
              <a:lnSpc>
                <a:spcPct val="150000"/>
              </a:lnSpc>
              <a:defRPr sz="1600">
                <a:latin typeface="Trebuchet MS" panose="020B0703020202090204" pitchFamily="34" charset="0"/>
              </a:defRPr>
            </a:lvl1pPr>
            <a:lvl2pPr>
              <a:lnSpc>
                <a:spcPct val="150000"/>
              </a:lnSpc>
              <a:defRPr sz="1400">
                <a:latin typeface="Trebuchet MS" panose="020B0703020202090204" pitchFamily="34" charset="0"/>
              </a:defRPr>
            </a:lvl2pPr>
            <a:lvl3pPr>
              <a:lnSpc>
                <a:spcPct val="150000"/>
              </a:lnSpc>
              <a:defRPr sz="1200">
                <a:latin typeface="Trebuchet MS" panose="020B0703020202090204" pitchFamily="34" charset="0"/>
              </a:defRPr>
            </a:lvl3pPr>
            <a:lvl4pPr>
              <a:lnSpc>
                <a:spcPct val="150000"/>
              </a:lnSpc>
              <a:defRPr sz="1100">
                <a:latin typeface="Trebuchet MS" panose="020B0703020202090204" pitchFamily="34" charset="0"/>
              </a:defRPr>
            </a:lvl4pPr>
            <a:lvl5pPr>
              <a:lnSpc>
                <a:spcPct val="150000"/>
              </a:lnSpc>
              <a:defRPr sz="1100">
                <a:latin typeface="Trebuchet MS" panose="020B0703020202090204" pitchFamily="34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LT"/>
          </a:p>
        </p:txBody>
      </p:sp>
    </p:spTree>
    <p:extLst>
      <p:ext uri="{BB962C8B-B14F-4D97-AF65-F5344CB8AC3E}">
        <p14:creationId xmlns:p14="http://schemas.microsoft.com/office/powerpoint/2010/main" val="28601676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5">
            <a:extLst>
              <a:ext uri="{FF2B5EF4-FFF2-40B4-BE49-F238E27FC236}">
                <a16:creationId xmlns:a16="http://schemas.microsoft.com/office/drawing/2014/main" id="{1929D939-2DA9-B4C2-7DF9-103D08435EF1}"/>
              </a:ext>
            </a:extLst>
          </p:cNvPr>
          <p:cNvSpPr/>
          <p:nvPr userDrawn="1"/>
        </p:nvSpPr>
        <p:spPr>
          <a:xfrm rot="10800000">
            <a:off x="-20625" y="2035056"/>
            <a:ext cx="2846328" cy="4872648"/>
          </a:xfrm>
          <a:custGeom>
            <a:avLst/>
            <a:gdLst>
              <a:gd name="connsiteX0" fmla="*/ 0 w 6624895"/>
              <a:gd name="connsiteY0" fmla="*/ 0 h 6901388"/>
              <a:gd name="connsiteX1" fmla="*/ 6624895 w 6624895"/>
              <a:gd name="connsiteY1" fmla="*/ 0 h 6901388"/>
              <a:gd name="connsiteX2" fmla="*/ 6624895 w 6624895"/>
              <a:gd name="connsiteY2" fmla="*/ 6901388 h 6901388"/>
              <a:gd name="connsiteX3" fmla="*/ 0 w 6624895"/>
              <a:gd name="connsiteY3" fmla="*/ 6901388 h 6901388"/>
              <a:gd name="connsiteX4" fmla="*/ 0 w 6624895"/>
              <a:gd name="connsiteY4" fmla="*/ 0 h 6901388"/>
              <a:gd name="connsiteX0" fmla="*/ 0 w 6624895"/>
              <a:gd name="connsiteY0" fmla="*/ 0 h 6901388"/>
              <a:gd name="connsiteX1" fmla="*/ 6624895 w 6624895"/>
              <a:gd name="connsiteY1" fmla="*/ 0 h 6901388"/>
              <a:gd name="connsiteX2" fmla="*/ 6624895 w 6624895"/>
              <a:gd name="connsiteY2" fmla="*/ 6901388 h 6901388"/>
              <a:gd name="connsiteX3" fmla="*/ 4530749 w 6624895"/>
              <a:gd name="connsiteY3" fmla="*/ 6901388 h 6901388"/>
              <a:gd name="connsiteX4" fmla="*/ 0 w 6624895"/>
              <a:gd name="connsiteY4" fmla="*/ 0 h 6901388"/>
              <a:gd name="connsiteX0" fmla="*/ 0 w 6624895"/>
              <a:gd name="connsiteY0" fmla="*/ 0 h 6901388"/>
              <a:gd name="connsiteX1" fmla="*/ 6624895 w 6624895"/>
              <a:gd name="connsiteY1" fmla="*/ 0 h 6901388"/>
              <a:gd name="connsiteX2" fmla="*/ 6624895 w 6624895"/>
              <a:gd name="connsiteY2" fmla="*/ 6901388 h 6901388"/>
              <a:gd name="connsiteX3" fmla="*/ 4530749 w 6624895"/>
              <a:gd name="connsiteY3" fmla="*/ 6901388 h 6901388"/>
              <a:gd name="connsiteX4" fmla="*/ 0 w 6624895"/>
              <a:gd name="connsiteY4" fmla="*/ 0 h 6901388"/>
              <a:gd name="connsiteX0" fmla="*/ 0 w 6624895"/>
              <a:gd name="connsiteY0" fmla="*/ 0 h 6901388"/>
              <a:gd name="connsiteX1" fmla="*/ 6624895 w 6624895"/>
              <a:gd name="connsiteY1" fmla="*/ 0 h 6901388"/>
              <a:gd name="connsiteX2" fmla="*/ 6624895 w 6624895"/>
              <a:gd name="connsiteY2" fmla="*/ 6901388 h 6901388"/>
              <a:gd name="connsiteX3" fmla="*/ 4530749 w 6624895"/>
              <a:gd name="connsiteY3" fmla="*/ 6901388 h 6901388"/>
              <a:gd name="connsiteX4" fmla="*/ 0 w 6624895"/>
              <a:gd name="connsiteY4" fmla="*/ 0 h 6901388"/>
              <a:gd name="connsiteX0" fmla="*/ 0 w 6624895"/>
              <a:gd name="connsiteY0" fmla="*/ 0 h 6901388"/>
              <a:gd name="connsiteX1" fmla="*/ 6624895 w 6624895"/>
              <a:gd name="connsiteY1" fmla="*/ 0 h 6901388"/>
              <a:gd name="connsiteX2" fmla="*/ 6624895 w 6624895"/>
              <a:gd name="connsiteY2" fmla="*/ 6901388 h 6901388"/>
              <a:gd name="connsiteX3" fmla="*/ 0 w 6624895"/>
              <a:gd name="connsiteY3" fmla="*/ 0 h 6901388"/>
              <a:gd name="connsiteX0" fmla="*/ 0 w 6624895"/>
              <a:gd name="connsiteY0" fmla="*/ 0 h 6901388"/>
              <a:gd name="connsiteX1" fmla="*/ 6624895 w 6624895"/>
              <a:gd name="connsiteY1" fmla="*/ 0 h 6901388"/>
              <a:gd name="connsiteX2" fmla="*/ 6624895 w 6624895"/>
              <a:gd name="connsiteY2" fmla="*/ 6901388 h 6901388"/>
              <a:gd name="connsiteX3" fmla="*/ 0 w 6624895"/>
              <a:gd name="connsiteY3" fmla="*/ 0 h 6901388"/>
              <a:gd name="connsiteX0" fmla="*/ 0 w 6624895"/>
              <a:gd name="connsiteY0" fmla="*/ 0 h 6901388"/>
              <a:gd name="connsiteX1" fmla="*/ 6624895 w 6624895"/>
              <a:gd name="connsiteY1" fmla="*/ 0 h 6901388"/>
              <a:gd name="connsiteX2" fmla="*/ 6624895 w 6624895"/>
              <a:gd name="connsiteY2" fmla="*/ 6901388 h 6901388"/>
              <a:gd name="connsiteX3" fmla="*/ 0 w 6624895"/>
              <a:gd name="connsiteY3" fmla="*/ 0 h 6901388"/>
              <a:gd name="connsiteX0" fmla="*/ 0 w 6624895"/>
              <a:gd name="connsiteY0" fmla="*/ 0 h 6901388"/>
              <a:gd name="connsiteX1" fmla="*/ 6624895 w 6624895"/>
              <a:gd name="connsiteY1" fmla="*/ 0 h 6901388"/>
              <a:gd name="connsiteX2" fmla="*/ 6624895 w 6624895"/>
              <a:gd name="connsiteY2" fmla="*/ 6901388 h 6901388"/>
              <a:gd name="connsiteX3" fmla="*/ 0 w 6624895"/>
              <a:gd name="connsiteY3" fmla="*/ 0 h 69013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624895" h="6901388">
                <a:moveTo>
                  <a:pt x="0" y="0"/>
                </a:moveTo>
                <a:lnTo>
                  <a:pt x="6624895" y="0"/>
                </a:lnTo>
                <a:lnTo>
                  <a:pt x="6624895" y="6901388"/>
                </a:lnTo>
                <a:cubicBezTo>
                  <a:pt x="5903181" y="3603343"/>
                  <a:pt x="3478751" y="902503"/>
                  <a:pt x="0" y="0"/>
                </a:cubicBezTo>
                <a:close/>
              </a:path>
            </a:pathLst>
          </a:custGeom>
          <a:solidFill>
            <a:srgbClr val="E77F4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LT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0DEB13F3-6F6E-61A2-F69D-C6A50D8C4253}"/>
              </a:ext>
            </a:extLst>
          </p:cNvPr>
          <p:cNvSpPr/>
          <p:nvPr userDrawn="1"/>
        </p:nvSpPr>
        <p:spPr>
          <a:xfrm>
            <a:off x="5369522" y="-7433"/>
            <a:ext cx="6906778" cy="6901388"/>
          </a:xfrm>
          <a:custGeom>
            <a:avLst/>
            <a:gdLst>
              <a:gd name="connsiteX0" fmla="*/ 0 w 6624895"/>
              <a:gd name="connsiteY0" fmla="*/ 0 h 6901388"/>
              <a:gd name="connsiteX1" fmla="*/ 6624895 w 6624895"/>
              <a:gd name="connsiteY1" fmla="*/ 0 h 6901388"/>
              <a:gd name="connsiteX2" fmla="*/ 6624895 w 6624895"/>
              <a:gd name="connsiteY2" fmla="*/ 6901388 h 6901388"/>
              <a:gd name="connsiteX3" fmla="*/ 0 w 6624895"/>
              <a:gd name="connsiteY3" fmla="*/ 6901388 h 6901388"/>
              <a:gd name="connsiteX4" fmla="*/ 0 w 6624895"/>
              <a:gd name="connsiteY4" fmla="*/ 0 h 6901388"/>
              <a:gd name="connsiteX0" fmla="*/ 0 w 6624895"/>
              <a:gd name="connsiteY0" fmla="*/ 0 h 6901388"/>
              <a:gd name="connsiteX1" fmla="*/ 6624895 w 6624895"/>
              <a:gd name="connsiteY1" fmla="*/ 0 h 6901388"/>
              <a:gd name="connsiteX2" fmla="*/ 6624895 w 6624895"/>
              <a:gd name="connsiteY2" fmla="*/ 6901388 h 6901388"/>
              <a:gd name="connsiteX3" fmla="*/ 4530749 w 6624895"/>
              <a:gd name="connsiteY3" fmla="*/ 6901388 h 6901388"/>
              <a:gd name="connsiteX4" fmla="*/ 0 w 6624895"/>
              <a:gd name="connsiteY4" fmla="*/ 0 h 6901388"/>
              <a:gd name="connsiteX0" fmla="*/ 0 w 6624895"/>
              <a:gd name="connsiteY0" fmla="*/ 0 h 6901388"/>
              <a:gd name="connsiteX1" fmla="*/ 6624895 w 6624895"/>
              <a:gd name="connsiteY1" fmla="*/ 0 h 6901388"/>
              <a:gd name="connsiteX2" fmla="*/ 6624895 w 6624895"/>
              <a:gd name="connsiteY2" fmla="*/ 6901388 h 6901388"/>
              <a:gd name="connsiteX3" fmla="*/ 4530749 w 6624895"/>
              <a:gd name="connsiteY3" fmla="*/ 6901388 h 6901388"/>
              <a:gd name="connsiteX4" fmla="*/ 0 w 6624895"/>
              <a:gd name="connsiteY4" fmla="*/ 0 h 6901388"/>
              <a:gd name="connsiteX0" fmla="*/ 0 w 6624895"/>
              <a:gd name="connsiteY0" fmla="*/ 0 h 6901388"/>
              <a:gd name="connsiteX1" fmla="*/ 6624895 w 6624895"/>
              <a:gd name="connsiteY1" fmla="*/ 0 h 6901388"/>
              <a:gd name="connsiteX2" fmla="*/ 6624895 w 6624895"/>
              <a:gd name="connsiteY2" fmla="*/ 6901388 h 6901388"/>
              <a:gd name="connsiteX3" fmla="*/ 4530749 w 6624895"/>
              <a:gd name="connsiteY3" fmla="*/ 6901388 h 6901388"/>
              <a:gd name="connsiteX4" fmla="*/ 0 w 6624895"/>
              <a:gd name="connsiteY4" fmla="*/ 0 h 69013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624895" h="6901388">
                <a:moveTo>
                  <a:pt x="0" y="0"/>
                </a:moveTo>
                <a:lnTo>
                  <a:pt x="6624895" y="0"/>
                </a:lnTo>
                <a:lnTo>
                  <a:pt x="6624895" y="6901388"/>
                </a:lnTo>
                <a:lnTo>
                  <a:pt x="4530749" y="6901388"/>
                </a:lnTo>
                <a:cubicBezTo>
                  <a:pt x="4567417" y="2118983"/>
                  <a:pt x="1819634" y="636668"/>
                  <a:pt x="0" y="0"/>
                </a:cubicBezTo>
                <a:close/>
              </a:path>
            </a:pathLst>
          </a:custGeom>
          <a:solidFill>
            <a:srgbClr val="E77F4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LT"/>
          </a:p>
        </p:txBody>
      </p:sp>
      <p:sp>
        <p:nvSpPr>
          <p:cNvPr id="12" name="Picture Placeholder 4">
            <a:extLst>
              <a:ext uri="{FF2B5EF4-FFF2-40B4-BE49-F238E27FC236}">
                <a16:creationId xmlns:a16="http://schemas.microsoft.com/office/drawing/2014/main" id="{90C2B1F7-10D7-BEC0-E572-79138D4E5E50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-41249" y="-34934"/>
            <a:ext cx="10176364" cy="6928889"/>
          </a:xfrm>
          <a:custGeom>
            <a:avLst/>
            <a:gdLst>
              <a:gd name="connsiteX0" fmla="*/ 0 w 5630863"/>
              <a:gd name="connsiteY0" fmla="*/ 0 h 6894513"/>
              <a:gd name="connsiteX1" fmla="*/ 5630863 w 5630863"/>
              <a:gd name="connsiteY1" fmla="*/ 0 h 6894513"/>
              <a:gd name="connsiteX2" fmla="*/ 5630863 w 5630863"/>
              <a:gd name="connsiteY2" fmla="*/ 6894513 h 6894513"/>
              <a:gd name="connsiteX3" fmla="*/ 0 w 5630863"/>
              <a:gd name="connsiteY3" fmla="*/ 6894513 h 6894513"/>
              <a:gd name="connsiteX4" fmla="*/ 0 w 5630863"/>
              <a:gd name="connsiteY4" fmla="*/ 0 h 6894513"/>
              <a:gd name="connsiteX0" fmla="*/ 0 w 10106611"/>
              <a:gd name="connsiteY0" fmla="*/ 0 h 6901388"/>
              <a:gd name="connsiteX1" fmla="*/ 5630863 w 10106611"/>
              <a:gd name="connsiteY1" fmla="*/ 0 h 6901388"/>
              <a:gd name="connsiteX2" fmla="*/ 10106611 w 10106611"/>
              <a:gd name="connsiteY2" fmla="*/ 6901388 h 6901388"/>
              <a:gd name="connsiteX3" fmla="*/ 0 w 10106611"/>
              <a:gd name="connsiteY3" fmla="*/ 6894513 h 6901388"/>
              <a:gd name="connsiteX4" fmla="*/ 0 w 10106611"/>
              <a:gd name="connsiteY4" fmla="*/ 0 h 6901388"/>
              <a:gd name="connsiteX0" fmla="*/ 0 w 10107177"/>
              <a:gd name="connsiteY0" fmla="*/ 0 h 6901388"/>
              <a:gd name="connsiteX1" fmla="*/ 5630863 w 10107177"/>
              <a:gd name="connsiteY1" fmla="*/ 0 h 6901388"/>
              <a:gd name="connsiteX2" fmla="*/ 10106611 w 10107177"/>
              <a:gd name="connsiteY2" fmla="*/ 6901388 h 6901388"/>
              <a:gd name="connsiteX3" fmla="*/ 0 w 10107177"/>
              <a:gd name="connsiteY3" fmla="*/ 6894513 h 6901388"/>
              <a:gd name="connsiteX4" fmla="*/ 0 w 10107177"/>
              <a:gd name="connsiteY4" fmla="*/ 0 h 6901388"/>
              <a:gd name="connsiteX0" fmla="*/ 0 w 10107705"/>
              <a:gd name="connsiteY0" fmla="*/ 0 h 6901388"/>
              <a:gd name="connsiteX1" fmla="*/ 5630863 w 10107705"/>
              <a:gd name="connsiteY1" fmla="*/ 0 h 6901388"/>
              <a:gd name="connsiteX2" fmla="*/ 10106611 w 10107705"/>
              <a:gd name="connsiteY2" fmla="*/ 6901388 h 6901388"/>
              <a:gd name="connsiteX3" fmla="*/ 0 w 10107705"/>
              <a:gd name="connsiteY3" fmla="*/ 6894513 h 6901388"/>
              <a:gd name="connsiteX4" fmla="*/ 0 w 10107705"/>
              <a:gd name="connsiteY4" fmla="*/ 0 h 6901388"/>
              <a:gd name="connsiteX0" fmla="*/ 0 w 10162669"/>
              <a:gd name="connsiteY0" fmla="*/ 0 h 6901388"/>
              <a:gd name="connsiteX1" fmla="*/ 5630863 w 10162669"/>
              <a:gd name="connsiteY1" fmla="*/ 0 h 6901388"/>
              <a:gd name="connsiteX2" fmla="*/ 10161612 w 10162669"/>
              <a:gd name="connsiteY2" fmla="*/ 6901388 h 6901388"/>
              <a:gd name="connsiteX3" fmla="*/ 0 w 10162669"/>
              <a:gd name="connsiteY3" fmla="*/ 6894513 h 6901388"/>
              <a:gd name="connsiteX4" fmla="*/ 0 w 10162669"/>
              <a:gd name="connsiteY4" fmla="*/ 0 h 6901388"/>
              <a:gd name="connsiteX0" fmla="*/ 0 w 10162982"/>
              <a:gd name="connsiteY0" fmla="*/ 0 h 6901388"/>
              <a:gd name="connsiteX1" fmla="*/ 5630863 w 10162982"/>
              <a:gd name="connsiteY1" fmla="*/ 0 h 6901388"/>
              <a:gd name="connsiteX2" fmla="*/ 10161612 w 10162982"/>
              <a:gd name="connsiteY2" fmla="*/ 6901388 h 6901388"/>
              <a:gd name="connsiteX3" fmla="*/ 0 w 10162982"/>
              <a:gd name="connsiteY3" fmla="*/ 6894513 h 6901388"/>
              <a:gd name="connsiteX4" fmla="*/ 0 w 10162982"/>
              <a:gd name="connsiteY4" fmla="*/ 0 h 6901388"/>
              <a:gd name="connsiteX0" fmla="*/ 0 w 10162982"/>
              <a:gd name="connsiteY0" fmla="*/ 0 h 6908263"/>
              <a:gd name="connsiteX1" fmla="*/ 5630863 w 10162982"/>
              <a:gd name="connsiteY1" fmla="*/ 0 h 6908263"/>
              <a:gd name="connsiteX2" fmla="*/ 10161612 w 10162982"/>
              <a:gd name="connsiteY2" fmla="*/ 6901388 h 6908263"/>
              <a:gd name="connsiteX3" fmla="*/ 2289438 w 10162982"/>
              <a:gd name="connsiteY3" fmla="*/ 6908263 h 6908263"/>
              <a:gd name="connsiteX4" fmla="*/ 0 w 10162982"/>
              <a:gd name="connsiteY4" fmla="*/ 0 h 6908263"/>
              <a:gd name="connsiteX0" fmla="*/ 0 w 10162982"/>
              <a:gd name="connsiteY0" fmla="*/ 0 h 6908263"/>
              <a:gd name="connsiteX1" fmla="*/ 5630863 w 10162982"/>
              <a:gd name="connsiteY1" fmla="*/ 0 h 6908263"/>
              <a:gd name="connsiteX2" fmla="*/ 10161612 w 10162982"/>
              <a:gd name="connsiteY2" fmla="*/ 6901388 h 6908263"/>
              <a:gd name="connsiteX3" fmla="*/ 2289438 w 10162982"/>
              <a:gd name="connsiteY3" fmla="*/ 6908263 h 6908263"/>
              <a:gd name="connsiteX4" fmla="*/ 0 w 10162982"/>
              <a:gd name="connsiteY4" fmla="*/ 0 h 6908263"/>
              <a:gd name="connsiteX0" fmla="*/ 0 w 10162982"/>
              <a:gd name="connsiteY0" fmla="*/ 0 h 6908263"/>
              <a:gd name="connsiteX1" fmla="*/ 5630863 w 10162982"/>
              <a:gd name="connsiteY1" fmla="*/ 0 h 6908263"/>
              <a:gd name="connsiteX2" fmla="*/ 10161612 w 10162982"/>
              <a:gd name="connsiteY2" fmla="*/ 6901388 h 6908263"/>
              <a:gd name="connsiteX3" fmla="*/ 2289438 w 10162982"/>
              <a:gd name="connsiteY3" fmla="*/ 6908263 h 6908263"/>
              <a:gd name="connsiteX4" fmla="*/ 0 w 10162982"/>
              <a:gd name="connsiteY4" fmla="*/ 0 h 6908263"/>
              <a:gd name="connsiteX0" fmla="*/ 456933 w 10619915"/>
              <a:gd name="connsiteY0" fmla="*/ 0 h 6908263"/>
              <a:gd name="connsiteX1" fmla="*/ 6087796 w 10619915"/>
              <a:gd name="connsiteY1" fmla="*/ 0 h 6908263"/>
              <a:gd name="connsiteX2" fmla="*/ 10618545 w 10619915"/>
              <a:gd name="connsiteY2" fmla="*/ 6901388 h 6908263"/>
              <a:gd name="connsiteX3" fmla="*/ 2746371 w 10619915"/>
              <a:gd name="connsiteY3" fmla="*/ 6908263 h 6908263"/>
              <a:gd name="connsiteX4" fmla="*/ 601312 w 10619915"/>
              <a:gd name="connsiteY4" fmla="*/ 2475626 h 6908263"/>
              <a:gd name="connsiteX5" fmla="*/ 456933 w 10619915"/>
              <a:gd name="connsiteY5" fmla="*/ 0 h 6908263"/>
              <a:gd name="connsiteX0" fmla="*/ 368826 w 10531808"/>
              <a:gd name="connsiteY0" fmla="*/ 0 h 6908263"/>
              <a:gd name="connsiteX1" fmla="*/ 5999689 w 10531808"/>
              <a:gd name="connsiteY1" fmla="*/ 0 h 6908263"/>
              <a:gd name="connsiteX2" fmla="*/ 10530438 w 10531808"/>
              <a:gd name="connsiteY2" fmla="*/ 6901388 h 6908263"/>
              <a:gd name="connsiteX3" fmla="*/ 2658264 w 10531808"/>
              <a:gd name="connsiteY3" fmla="*/ 6908263 h 6908263"/>
              <a:gd name="connsiteX4" fmla="*/ 513205 w 10531808"/>
              <a:gd name="connsiteY4" fmla="*/ 2475626 h 6908263"/>
              <a:gd name="connsiteX5" fmla="*/ 368826 w 10531808"/>
              <a:gd name="connsiteY5" fmla="*/ 0 h 6908263"/>
              <a:gd name="connsiteX0" fmla="*/ 206 w 10163188"/>
              <a:gd name="connsiteY0" fmla="*/ 0 h 6908263"/>
              <a:gd name="connsiteX1" fmla="*/ 5631069 w 10163188"/>
              <a:gd name="connsiteY1" fmla="*/ 0 h 6908263"/>
              <a:gd name="connsiteX2" fmla="*/ 10161818 w 10163188"/>
              <a:gd name="connsiteY2" fmla="*/ 6901388 h 6908263"/>
              <a:gd name="connsiteX3" fmla="*/ 2289644 w 10163188"/>
              <a:gd name="connsiteY3" fmla="*/ 6908263 h 6908263"/>
              <a:gd name="connsiteX4" fmla="*/ 144585 w 10163188"/>
              <a:gd name="connsiteY4" fmla="*/ 2475626 h 6908263"/>
              <a:gd name="connsiteX5" fmla="*/ 206 w 10163188"/>
              <a:gd name="connsiteY5" fmla="*/ 0 h 6908263"/>
              <a:gd name="connsiteX0" fmla="*/ 13750 w 10176732"/>
              <a:gd name="connsiteY0" fmla="*/ 0 h 6908263"/>
              <a:gd name="connsiteX1" fmla="*/ 5644613 w 10176732"/>
              <a:gd name="connsiteY1" fmla="*/ 0 h 6908263"/>
              <a:gd name="connsiteX2" fmla="*/ 10175362 w 10176732"/>
              <a:gd name="connsiteY2" fmla="*/ 6901388 h 6908263"/>
              <a:gd name="connsiteX3" fmla="*/ 2303188 w 10176732"/>
              <a:gd name="connsiteY3" fmla="*/ 6908263 h 6908263"/>
              <a:gd name="connsiteX4" fmla="*/ 0 w 10176732"/>
              <a:gd name="connsiteY4" fmla="*/ 2503127 h 6908263"/>
              <a:gd name="connsiteX5" fmla="*/ 13750 w 10176732"/>
              <a:gd name="connsiteY5" fmla="*/ 0 h 6908263"/>
              <a:gd name="connsiteX0" fmla="*/ 22771 w 10185753"/>
              <a:gd name="connsiteY0" fmla="*/ 0 h 6908263"/>
              <a:gd name="connsiteX1" fmla="*/ 5653634 w 10185753"/>
              <a:gd name="connsiteY1" fmla="*/ 0 h 6908263"/>
              <a:gd name="connsiteX2" fmla="*/ 10184383 w 10185753"/>
              <a:gd name="connsiteY2" fmla="*/ 6901388 h 6908263"/>
              <a:gd name="connsiteX3" fmla="*/ 2312209 w 10185753"/>
              <a:gd name="connsiteY3" fmla="*/ 6908263 h 6908263"/>
              <a:gd name="connsiteX4" fmla="*/ 9021 w 10185753"/>
              <a:gd name="connsiteY4" fmla="*/ 2503127 h 6908263"/>
              <a:gd name="connsiteX5" fmla="*/ 22771 w 10185753"/>
              <a:gd name="connsiteY5" fmla="*/ 0 h 6908263"/>
              <a:gd name="connsiteX0" fmla="*/ 13750 w 10176732"/>
              <a:gd name="connsiteY0" fmla="*/ 0 h 6908263"/>
              <a:gd name="connsiteX1" fmla="*/ 5644613 w 10176732"/>
              <a:gd name="connsiteY1" fmla="*/ 0 h 6908263"/>
              <a:gd name="connsiteX2" fmla="*/ 10175362 w 10176732"/>
              <a:gd name="connsiteY2" fmla="*/ 6901388 h 6908263"/>
              <a:gd name="connsiteX3" fmla="*/ 2303188 w 10176732"/>
              <a:gd name="connsiteY3" fmla="*/ 6908263 h 6908263"/>
              <a:gd name="connsiteX4" fmla="*/ 0 w 10176732"/>
              <a:gd name="connsiteY4" fmla="*/ 2503127 h 6908263"/>
              <a:gd name="connsiteX5" fmla="*/ 13750 w 10176732"/>
              <a:gd name="connsiteY5" fmla="*/ 0 h 6908263"/>
              <a:gd name="connsiteX0" fmla="*/ 13750 w 10176732"/>
              <a:gd name="connsiteY0" fmla="*/ 0 h 6908263"/>
              <a:gd name="connsiteX1" fmla="*/ 5644613 w 10176732"/>
              <a:gd name="connsiteY1" fmla="*/ 0 h 6908263"/>
              <a:gd name="connsiteX2" fmla="*/ 10175362 w 10176732"/>
              <a:gd name="connsiteY2" fmla="*/ 6901388 h 6908263"/>
              <a:gd name="connsiteX3" fmla="*/ 2303188 w 10176732"/>
              <a:gd name="connsiteY3" fmla="*/ 6908263 h 6908263"/>
              <a:gd name="connsiteX4" fmla="*/ 0 w 10176732"/>
              <a:gd name="connsiteY4" fmla="*/ 2503127 h 6908263"/>
              <a:gd name="connsiteX5" fmla="*/ 13750 w 10176732"/>
              <a:gd name="connsiteY5" fmla="*/ 0 h 6908263"/>
              <a:gd name="connsiteX0" fmla="*/ 13750 w 10176732"/>
              <a:gd name="connsiteY0" fmla="*/ 0 h 6915138"/>
              <a:gd name="connsiteX1" fmla="*/ 5644613 w 10176732"/>
              <a:gd name="connsiteY1" fmla="*/ 0 h 6915138"/>
              <a:gd name="connsiteX2" fmla="*/ 10175362 w 10176732"/>
              <a:gd name="connsiteY2" fmla="*/ 6901388 h 6915138"/>
              <a:gd name="connsiteX3" fmla="*/ 2000680 w 10176732"/>
              <a:gd name="connsiteY3" fmla="*/ 6915138 h 6915138"/>
              <a:gd name="connsiteX4" fmla="*/ 0 w 10176732"/>
              <a:gd name="connsiteY4" fmla="*/ 2503127 h 6915138"/>
              <a:gd name="connsiteX5" fmla="*/ 13750 w 10176732"/>
              <a:gd name="connsiteY5" fmla="*/ 0 h 6915138"/>
              <a:gd name="connsiteX0" fmla="*/ 858 w 10163840"/>
              <a:gd name="connsiteY0" fmla="*/ 0 h 6915138"/>
              <a:gd name="connsiteX1" fmla="*/ 5631721 w 10163840"/>
              <a:gd name="connsiteY1" fmla="*/ 0 h 6915138"/>
              <a:gd name="connsiteX2" fmla="*/ 10162470 w 10163840"/>
              <a:gd name="connsiteY2" fmla="*/ 6901388 h 6915138"/>
              <a:gd name="connsiteX3" fmla="*/ 1987788 w 10163840"/>
              <a:gd name="connsiteY3" fmla="*/ 6915138 h 6915138"/>
              <a:gd name="connsiteX4" fmla="*/ 858 w 10163840"/>
              <a:gd name="connsiteY4" fmla="*/ 1822483 h 6915138"/>
              <a:gd name="connsiteX5" fmla="*/ 858 w 10163840"/>
              <a:gd name="connsiteY5" fmla="*/ 0 h 6915138"/>
              <a:gd name="connsiteX0" fmla="*/ 6513 w 10169495"/>
              <a:gd name="connsiteY0" fmla="*/ 0 h 6915138"/>
              <a:gd name="connsiteX1" fmla="*/ 5637376 w 10169495"/>
              <a:gd name="connsiteY1" fmla="*/ 0 h 6915138"/>
              <a:gd name="connsiteX2" fmla="*/ 10168125 w 10169495"/>
              <a:gd name="connsiteY2" fmla="*/ 6901388 h 6915138"/>
              <a:gd name="connsiteX3" fmla="*/ 1993443 w 10169495"/>
              <a:gd name="connsiteY3" fmla="*/ 6915138 h 6915138"/>
              <a:gd name="connsiteX4" fmla="*/ 6513 w 10169495"/>
              <a:gd name="connsiteY4" fmla="*/ 1822483 h 6915138"/>
              <a:gd name="connsiteX5" fmla="*/ 6513 w 10169495"/>
              <a:gd name="connsiteY5" fmla="*/ 0 h 6915138"/>
              <a:gd name="connsiteX0" fmla="*/ 6513 w 10169495"/>
              <a:gd name="connsiteY0" fmla="*/ 0 h 6928889"/>
              <a:gd name="connsiteX1" fmla="*/ 5637376 w 10169495"/>
              <a:gd name="connsiteY1" fmla="*/ 0 h 6928889"/>
              <a:gd name="connsiteX2" fmla="*/ 10168125 w 10169495"/>
              <a:gd name="connsiteY2" fmla="*/ 6901388 h 6928889"/>
              <a:gd name="connsiteX3" fmla="*/ 2742839 w 10169495"/>
              <a:gd name="connsiteY3" fmla="*/ 6928889 h 6928889"/>
              <a:gd name="connsiteX4" fmla="*/ 6513 w 10169495"/>
              <a:gd name="connsiteY4" fmla="*/ 1822483 h 6928889"/>
              <a:gd name="connsiteX5" fmla="*/ 6513 w 10169495"/>
              <a:gd name="connsiteY5" fmla="*/ 0 h 6928889"/>
              <a:gd name="connsiteX0" fmla="*/ 6513 w 10169495"/>
              <a:gd name="connsiteY0" fmla="*/ 0 h 6928889"/>
              <a:gd name="connsiteX1" fmla="*/ 5637376 w 10169495"/>
              <a:gd name="connsiteY1" fmla="*/ 0 h 6928889"/>
              <a:gd name="connsiteX2" fmla="*/ 10168125 w 10169495"/>
              <a:gd name="connsiteY2" fmla="*/ 6901388 h 6928889"/>
              <a:gd name="connsiteX3" fmla="*/ 2742839 w 10169495"/>
              <a:gd name="connsiteY3" fmla="*/ 6928889 h 6928889"/>
              <a:gd name="connsiteX4" fmla="*/ 6513 w 10169495"/>
              <a:gd name="connsiteY4" fmla="*/ 1822483 h 6928889"/>
              <a:gd name="connsiteX5" fmla="*/ 6513 w 10169495"/>
              <a:gd name="connsiteY5" fmla="*/ 0 h 6928889"/>
              <a:gd name="connsiteX0" fmla="*/ 6513 w 10169495"/>
              <a:gd name="connsiteY0" fmla="*/ 0 h 6928889"/>
              <a:gd name="connsiteX1" fmla="*/ 5637376 w 10169495"/>
              <a:gd name="connsiteY1" fmla="*/ 0 h 6928889"/>
              <a:gd name="connsiteX2" fmla="*/ 10168125 w 10169495"/>
              <a:gd name="connsiteY2" fmla="*/ 6901388 h 6928889"/>
              <a:gd name="connsiteX3" fmla="*/ 2742839 w 10169495"/>
              <a:gd name="connsiteY3" fmla="*/ 6928889 h 6928889"/>
              <a:gd name="connsiteX4" fmla="*/ 6513 w 10169495"/>
              <a:gd name="connsiteY4" fmla="*/ 1822483 h 6928889"/>
              <a:gd name="connsiteX5" fmla="*/ 6513 w 10169495"/>
              <a:gd name="connsiteY5" fmla="*/ 0 h 6928889"/>
              <a:gd name="connsiteX0" fmla="*/ 6513 w 10176364"/>
              <a:gd name="connsiteY0" fmla="*/ 0 h 6928889"/>
              <a:gd name="connsiteX1" fmla="*/ 5637376 w 10176364"/>
              <a:gd name="connsiteY1" fmla="*/ 0 h 6928889"/>
              <a:gd name="connsiteX2" fmla="*/ 10175000 w 10176364"/>
              <a:gd name="connsiteY2" fmla="*/ 6928888 h 6928889"/>
              <a:gd name="connsiteX3" fmla="*/ 2742839 w 10176364"/>
              <a:gd name="connsiteY3" fmla="*/ 6928889 h 6928889"/>
              <a:gd name="connsiteX4" fmla="*/ 6513 w 10176364"/>
              <a:gd name="connsiteY4" fmla="*/ 1822483 h 6928889"/>
              <a:gd name="connsiteX5" fmla="*/ 6513 w 10176364"/>
              <a:gd name="connsiteY5" fmla="*/ 0 h 69288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176364" h="6928889">
                <a:moveTo>
                  <a:pt x="6513" y="0"/>
                </a:moveTo>
                <a:lnTo>
                  <a:pt x="5637376" y="0"/>
                </a:lnTo>
                <a:cubicBezTo>
                  <a:pt x="8621208" y="939176"/>
                  <a:pt x="10230001" y="3301513"/>
                  <a:pt x="10175000" y="6928888"/>
                </a:cubicBezTo>
                <a:lnTo>
                  <a:pt x="2742839" y="6928889"/>
                </a:lnTo>
                <a:cubicBezTo>
                  <a:pt x="1155802" y="6053758"/>
                  <a:pt x="-10674" y="3970762"/>
                  <a:pt x="6513" y="1822483"/>
                </a:cubicBezTo>
                <a:cubicBezTo>
                  <a:pt x="-3800" y="595479"/>
                  <a:pt x="-376" y="611984"/>
                  <a:pt x="6513" y="0"/>
                </a:cubicBezTo>
                <a:close/>
              </a:path>
            </a:pathLst>
          </a:custGeom>
          <a:solidFill>
            <a:srgbClr val="7FC240"/>
          </a:solidFill>
          <a:effectLst/>
        </p:spPr>
        <p:txBody>
          <a:bodyPr/>
          <a:lstStyle/>
          <a:p>
            <a:endParaRPr lang="en-LT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23403DD9-742A-8381-22B8-A7A43F4BC21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508668" y="507379"/>
            <a:ext cx="2158956" cy="1376422"/>
          </a:xfrm>
          <a:prstGeom prst="rect">
            <a:avLst/>
          </a:prstGeom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1FFE4C2F-7C9D-8901-742E-13DC1B1DCB8C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41350" y="4005263"/>
            <a:ext cx="9012448" cy="1332378"/>
          </a:xfrm>
          <a:prstGeom prst="rect">
            <a:avLst/>
          </a:prstGeom>
        </p:spPr>
        <p:txBody>
          <a:bodyPr anchor="t">
            <a:normAutofit/>
          </a:bodyPr>
          <a:lstStyle>
            <a:lvl1pPr algn="l">
              <a:defRPr sz="4800" b="0">
                <a:solidFill>
                  <a:schemeClr val="bg1"/>
                </a:solidFill>
                <a:latin typeface="Daytona" panose="020F0502020204030204" pitchFamily="34" charset="0"/>
                <a:cs typeface="Daytona" panose="020F0502020204030204" pitchFamily="34" charset="0"/>
              </a:defRPr>
            </a:lvl1pPr>
          </a:lstStyle>
          <a:p>
            <a:r>
              <a:rPr lang="en-GB"/>
              <a:t>CLICK TO EDIT MASTER TITLE STYLE</a:t>
            </a:r>
            <a:endParaRPr lang="en-LT"/>
          </a:p>
        </p:txBody>
      </p:sp>
      <p:sp>
        <p:nvSpPr>
          <p:cNvPr id="7" name="Subtitle 2">
            <a:extLst>
              <a:ext uri="{FF2B5EF4-FFF2-40B4-BE49-F238E27FC236}">
                <a16:creationId xmlns:a16="http://schemas.microsoft.com/office/drawing/2014/main" id="{6CF02766-8277-3544-06F4-C72438780A9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41350" y="5583230"/>
            <a:ext cx="9144000" cy="621508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400">
                <a:solidFill>
                  <a:schemeClr val="bg1"/>
                </a:solidFill>
                <a:latin typeface="Daytona" panose="020F0502020204030204" pitchFamily="34" charset="0"/>
                <a:cs typeface="Daytona" panose="020F050202020403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LT"/>
          </a:p>
        </p:txBody>
      </p:sp>
    </p:spTree>
    <p:extLst>
      <p:ext uri="{BB962C8B-B14F-4D97-AF65-F5344CB8AC3E}">
        <p14:creationId xmlns:p14="http://schemas.microsoft.com/office/powerpoint/2010/main" val="40069862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30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9ED32104-0CBB-43FC-2BAB-42F821ADD802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5877308"/>
            <a:ext cx="12192001" cy="989505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F96F0585-8FC2-5C02-62D3-B4F5FD1EBB99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64779" y="577559"/>
            <a:ext cx="9144000" cy="762512"/>
          </a:xfrm>
          <a:prstGeom prst="rect">
            <a:avLst/>
          </a:prstGeom>
        </p:spPr>
        <p:txBody>
          <a:bodyPr anchor="t">
            <a:normAutofit/>
          </a:bodyPr>
          <a:lstStyle>
            <a:lvl1pPr algn="l">
              <a:defRPr sz="3600">
                <a:solidFill>
                  <a:srgbClr val="305261"/>
                </a:solidFill>
                <a:latin typeface="Daytona" panose="020F0502020204030204" pitchFamily="34" charset="0"/>
                <a:cs typeface="Daytona" panose="020F0502020204030204" pitchFamily="34" charset="0"/>
              </a:defRPr>
            </a:lvl1pPr>
          </a:lstStyle>
          <a:p>
            <a:r>
              <a:rPr lang="en-GB"/>
              <a:t>CLICK TO EDIT MASTER TITLE STYLE</a:t>
            </a:r>
            <a:endParaRPr lang="en-LT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1BBBEF7-A320-3AF5-0541-96B3A3F684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1800">
                <a:solidFill>
                  <a:srgbClr val="305261"/>
                </a:solidFill>
                <a:latin typeface="Daytona" panose="020B0604030500040204" pitchFamily="34" charset="0"/>
              </a:defRPr>
            </a:lvl1pPr>
          </a:lstStyle>
          <a:p>
            <a:fld id="{44C7D18F-F3E3-7A4B-9332-0E83A4B9F97A}" type="slidenum">
              <a:rPr lang="en-LT" smtClean="0"/>
              <a:pPr/>
              <a:t>‹#›</a:t>
            </a:fld>
            <a:endParaRPr lang="en-LT"/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16F229ED-69EC-4BFE-5B13-45F1050FFFD6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664779" y="1567739"/>
            <a:ext cx="10689021" cy="4241854"/>
          </a:xfrm>
          <a:prstGeom prst="rect">
            <a:avLst/>
          </a:prstGeom>
        </p:spPr>
        <p:txBody>
          <a:bodyPr>
            <a:normAutofit/>
          </a:bodyPr>
          <a:lstStyle>
            <a:lvl1pPr>
              <a:lnSpc>
                <a:spcPct val="150000"/>
              </a:lnSpc>
              <a:defRPr sz="1600">
                <a:latin typeface="Trebuchet MS" panose="020B0703020202090204" pitchFamily="34" charset="0"/>
              </a:defRPr>
            </a:lvl1pPr>
            <a:lvl2pPr>
              <a:lnSpc>
                <a:spcPct val="150000"/>
              </a:lnSpc>
              <a:defRPr sz="1400">
                <a:latin typeface="Trebuchet MS" panose="020B0703020202090204" pitchFamily="34" charset="0"/>
              </a:defRPr>
            </a:lvl2pPr>
            <a:lvl3pPr>
              <a:lnSpc>
                <a:spcPct val="150000"/>
              </a:lnSpc>
              <a:defRPr sz="1200">
                <a:latin typeface="Trebuchet MS" panose="020B0703020202090204" pitchFamily="34" charset="0"/>
              </a:defRPr>
            </a:lvl3pPr>
            <a:lvl4pPr>
              <a:lnSpc>
                <a:spcPct val="150000"/>
              </a:lnSpc>
              <a:defRPr sz="1100">
                <a:latin typeface="Trebuchet MS" panose="020B0703020202090204" pitchFamily="34" charset="0"/>
              </a:defRPr>
            </a:lvl4pPr>
            <a:lvl5pPr>
              <a:lnSpc>
                <a:spcPct val="150000"/>
              </a:lnSpc>
              <a:defRPr sz="1100">
                <a:latin typeface="Trebuchet MS" panose="020B0703020202090204" pitchFamily="34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LT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06728FA-E209-5636-B2DC-C407347E8466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596583" y="0"/>
            <a:ext cx="1202812" cy="9895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55565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4">
            <a:extLst>
              <a:ext uri="{FF2B5EF4-FFF2-40B4-BE49-F238E27FC236}">
                <a16:creationId xmlns:a16="http://schemas.microsoft.com/office/drawing/2014/main" id="{9C3F55FA-FAE1-2A91-6103-2670A063506D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 flipH="1">
            <a:off x="6469147" y="-14819"/>
            <a:ext cx="5728457" cy="6894513"/>
          </a:xfrm>
          <a:custGeom>
            <a:avLst/>
            <a:gdLst>
              <a:gd name="connsiteX0" fmla="*/ 0 w 5630863"/>
              <a:gd name="connsiteY0" fmla="*/ 0 h 6894513"/>
              <a:gd name="connsiteX1" fmla="*/ 5630863 w 5630863"/>
              <a:gd name="connsiteY1" fmla="*/ 0 h 6894513"/>
              <a:gd name="connsiteX2" fmla="*/ 5630863 w 5630863"/>
              <a:gd name="connsiteY2" fmla="*/ 6894513 h 6894513"/>
              <a:gd name="connsiteX3" fmla="*/ 0 w 5630863"/>
              <a:gd name="connsiteY3" fmla="*/ 6894513 h 6894513"/>
              <a:gd name="connsiteX4" fmla="*/ 0 w 5630863"/>
              <a:gd name="connsiteY4" fmla="*/ 0 h 6894513"/>
              <a:gd name="connsiteX0" fmla="*/ 0 w 10106611"/>
              <a:gd name="connsiteY0" fmla="*/ 0 h 6901388"/>
              <a:gd name="connsiteX1" fmla="*/ 5630863 w 10106611"/>
              <a:gd name="connsiteY1" fmla="*/ 0 h 6901388"/>
              <a:gd name="connsiteX2" fmla="*/ 10106611 w 10106611"/>
              <a:gd name="connsiteY2" fmla="*/ 6901388 h 6901388"/>
              <a:gd name="connsiteX3" fmla="*/ 0 w 10106611"/>
              <a:gd name="connsiteY3" fmla="*/ 6894513 h 6901388"/>
              <a:gd name="connsiteX4" fmla="*/ 0 w 10106611"/>
              <a:gd name="connsiteY4" fmla="*/ 0 h 6901388"/>
              <a:gd name="connsiteX0" fmla="*/ 0 w 10107177"/>
              <a:gd name="connsiteY0" fmla="*/ 0 h 6901388"/>
              <a:gd name="connsiteX1" fmla="*/ 5630863 w 10107177"/>
              <a:gd name="connsiteY1" fmla="*/ 0 h 6901388"/>
              <a:gd name="connsiteX2" fmla="*/ 10106611 w 10107177"/>
              <a:gd name="connsiteY2" fmla="*/ 6901388 h 6901388"/>
              <a:gd name="connsiteX3" fmla="*/ 0 w 10107177"/>
              <a:gd name="connsiteY3" fmla="*/ 6894513 h 6901388"/>
              <a:gd name="connsiteX4" fmla="*/ 0 w 10107177"/>
              <a:gd name="connsiteY4" fmla="*/ 0 h 6901388"/>
              <a:gd name="connsiteX0" fmla="*/ 0 w 10107705"/>
              <a:gd name="connsiteY0" fmla="*/ 0 h 6901388"/>
              <a:gd name="connsiteX1" fmla="*/ 5630863 w 10107705"/>
              <a:gd name="connsiteY1" fmla="*/ 0 h 6901388"/>
              <a:gd name="connsiteX2" fmla="*/ 10106611 w 10107705"/>
              <a:gd name="connsiteY2" fmla="*/ 6901388 h 6901388"/>
              <a:gd name="connsiteX3" fmla="*/ 0 w 10107705"/>
              <a:gd name="connsiteY3" fmla="*/ 6894513 h 6901388"/>
              <a:gd name="connsiteX4" fmla="*/ 0 w 10107705"/>
              <a:gd name="connsiteY4" fmla="*/ 0 h 6901388"/>
              <a:gd name="connsiteX0" fmla="*/ 0 w 10162669"/>
              <a:gd name="connsiteY0" fmla="*/ 0 h 6901388"/>
              <a:gd name="connsiteX1" fmla="*/ 5630863 w 10162669"/>
              <a:gd name="connsiteY1" fmla="*/ 0 h 6901388"/>
              <a:gd name="connsiteX2" fmla="*/ 10161612 w 10162669"/>
              <a:gd name="connsiteY2" fmla="*/ 6901388 h 6901388"/>
              <a:gd name="connsiteX3" fmla="*/ 0 w 10162669"/>
              <a:gd name="connsiteY3" fmla="*/ 6894513 h 6901388"/>
              <a:gd name="connsiteX4" fmla="*/ 0 w 10162669"/>
              <a:gd name="connsiteY4" fmla="*/ 0 h 6901388"/>
              <a:gd name="connsiteX0" fmla="*/ 0 w 10162982"/>
              <a:gd name="connsiteY0" fmla="*/ 0 h 6901388"/>
              <a:gd name="connsiteX1" fmla="*/ 5630863 w 10162982"/>
              <a:gd name="connsiteY1" fmla="*/ 0 h 6901388"/>
              <a:gd name="connsiteX2" fmla="*/ 10161612 w 10162982"/>
              <a:gd name="connsiteY2" fmla="*/ 6901388 h 6901388"/>
              <a:gd name="connsiteX3" fmla="*/ 0 w 10162982"/>
              <a:gd name="connsiteY3" fmla="*/ 6894513 h 6901388"/>
              <a:gd name="connsiteX4" fmla="*/ 0 w 10162982"/>
              <a:gd name="connsiteY4" fmla="*/ 0 h 6901388"/>
              <a:gd name="connsiteX0" fmla="*/ 0 w 10162982"/>
              <a:gd name="connsiteY0" fmla="*/ 0 h 6901388"/>
              <a:gd name="connsiteX1" fmla="*/ 5630863 w 10162982"/>
              <a:gd name="connsiteY1" fmla="*/ 0 h 6901388"/>
              <a:gd name="connsiteX2" fmla="*/ 10161612 w 10162982"/>
              <a:gd name="connsiteY2" fmla="*/ 6901388 h 6901388"/>
              <a:gd name="connsiteX3" fmla="*/ 4468872 w 10162982"/>
              <a:gd name="connsiteY3" fmla="*/ 6901388 h 6901388"/>
              <a:gd name="connsiteX4" fmla="*/ 0 w 10162982"/>
              <a:gd name="connsiteY4" fmla="*/ 0 h 6901388"/>
              <a:gd name="connsiteX0" fmla="*/ 27501 w 5694110"/>
              <a:gd name="connsiteY0" fmla="*/ 6875 h 6901388"/>
              <a:gd name="connsiteX1" fmla="*/ 1161991 w 5694110"/>
              <a:gd name="connsiteY1" fmla="*/ 0 h 6901388"/>
              <a:gd name="connsiteX2" fmla="*/ 5692740 w 5694110"/>
              <a:gd name="connsiteY2" fmla="*/ 6901388 h 6901388"/>
              <a:gd name="connsiteX3" fmla="*/ 0 w 5694110"/>
              <a:gd name="connsiteY3" fmla="*/ 6901388 h 6901388"/>
              <a:gd name="connsiteX4" fmla="*/ 27501 w 5694110"/>
              <a:gd name="connsiteY4" fmla="*/ 6875 h 6901388"/>
              <a:gd name="connsiteX0" fmla="*/ 0 w 5728486"/>
              <a:gd name="connsiteY0" fmla="*/ 6875 h 6901388"/>
              <a:gd name="connsiteX1" fmla="*/ 1196367 w 5728486"/>
              <a:gd name="connsiteY1" fmla="*/ 0 h 6901388"/>
              <a:gd name="connsiteX2" fmla="*/ 5727116 w 5728486"/>
              <a:gd name="connsiteY2" fmla="*/ 6901388 h 6901388"/>
              <a:gd name="connsiteX3" fmla="*/ 34376 w 5728486"/>
              <a:gd name="connsiteY3" fmla="*/ 6901388 h 6901388"/>
              <a:gd name="connsiteX4" fmla="*/ 0 w 5728486"/>
              <a:gd name="connsiteY4" fmla="*/ 6875 h 6901388"/>
              <a:gd name="connsiteX0" fmla="*/ 0 w 5782305"/>
              <a:gd name="connsiteY0" fmla="*/ 0 h 6894513"/>
              <a:gd name="connsiteX1" fmla="*/ 3245173 w 5782305"/>
              <a:gd name="connsiteY1" fmla="*/ 6876 h 6894513"/>
              <a:gd name="connsiteX2" fmla="*/ 5727116 w 5782305"/>
              <a:gd name="connsiteY2" fmla="*/ 6894513 h 6894513"/>
              <a:gd name="connsiteX3" fmla="*/ 34376 w 5782305"/>
              <a:gd name="connsiteY3" fmla="*/ 6894513 h 6894513"/>
              <a:gd name="connsiteX4" fmla="*/ 0 w 5782305"/>
              <a:gd name="connsiteY4" fmla="*/ 0 h 6894513"/>
              <a:gd name="connsiteX0" fmla="*/ 0 w 5728457"/>
              <a:gd name="connsiteY0" fmla="*/ 0 h 6894513"/>
              <a:gd name="connsiteX1" fmla="*/ 3245173 w 5728457"/>
              <a:gd name="connsiteY1" fmla="*/ 6876 h 6894513"/>
              <a:gd name="connsiteX2" fmla="*/ 5727116 w 5728457"/>
              <a:gd name="connsiteY2" fmla="*/ 6894513 h 6894513"/>
              <a:gd name="connsiteX3" fmla="*/ 34376 w 5728457"/>
              <a:gd name="connsiteY3" fmla="*/ 6894513 h 6894513"/>
              <a:gd name="connsiteX4" fmla="*/ 0 w 5728457"/>
              <a:gd name="connsiteY4" fmla="*/ 0 h 68945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728457" h="6894513">
                <a:moveTo>
                  <a:pt x="0" y="0"/>
                </a:moveTo>
                <a:lnTo>
                  <a:pt x="3245173" y="6876"/>
                </a:lnTo>
                <a:cubicBezTo>
                  <a:pt x="4132073" y="939177"/>
                  <a:pt x="5782117" y="3267138"/>
                  <a:pt x="5727116" y="6894513"/>
                </a:cubicBezTo>
                <a:lnTo>
                  <a:pt x="34376" y="6894513"/>
                </a:lnTo>
                <a:lnTo>
                  <a:pt x="0" y="0"/>
                </a:lnTo>
                <a:close/>
              </a:path>
            </a:pathLst>
          </a:custGeom>
          <a:noFill/>
          <a:effectLst>
            <a:outerShdw blurRad="570787" dist="50800" sx="109075" sy="109075" algn="ctr" rotWithShape="0">
              <a:srgbClr val="000000">
                <a:alpha val="36000"/>
              </a:srgbClr>
            </a:outerShdw>
          </a:effectLst>
        </p:spPr>
        <p:txBody>
          <a:bodyPr/>
          <a:lstStyle/>
          <a:p>
            <a:endParaRPr lang="en-LT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ED32104-0CBB-43FC-2BAB-42F821ADD802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5877308"/>
            <a:ext cx="12192001" cy="989505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F96F0585-8FC2-5C02-62D3-B4F5FD1EBB99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64779" y="577559"/>
            <a:ext cx="5058104" cy="1298538"/>
          </a:xfrm>
          <a:prstGeom prst="rect">
            <a:avLst/>
          </a:prstGeom>
        </p:spPr>
        <p:txBody>
          <a:bodyPr anchor="t">
            <a:normAutofit/>
          </a:bodyPr>
          <a:lstStyle>
            <a:lvl1pPr algn="l">
              <a:defRPr sz="3600">
                <a:solidFill>
                  <a:srgbClr val="305261"/>
                </a:solidFill>
                <a:latin typeface="Daytona" panose="020F0502020204030204" pitchFamily="34" charset="0"/>
                <a:cs typeface="Daytona" panose="020F0502020204030204" pitchFamily="34" charset="0"/>
              </a:defRPr>
            </a:lvl1pPr>
          </a:lstStyle>
          <a:p>
            <a:r>
              <a:rPr lang="en-GB"/>
              <a:t>CLICK TO EDIT MASTER TITLE STYLE</a:t>
            </a:r>
            <a:endParaRPr lang="en-LT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1BBBEF7-A320-3AF5-0541-96B3A3F684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1800">
                <a:solidFill>
                  <a:srgbClr val="305261"/>
                </a:solidFill>
                <a:latin typeface="Daytona" panose="020B0604030500040204" pitchFamily="34" charset="0"/>
              </a:defRPr>
            </a:lvl1pPr>
          </a:lstStyle>
          <a:p>
            <a:fld id="{44C7D18F-F3E3-7A4B-9332-0E83A4B9F97A}" type="slidenum">
              <a:rPr lang="en-LT" smtClean="0"/>
              <a:pPr/>
              <a:t>‹#›</a:t>
            </a:fld>
            <a:endParaRPr lang="en-LT"/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16F229ED-69EC-4BFE-5B13-45F1050FFFD6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664779" y="2238703"/>
            <a:ext cx="4624552" cy="4041737"/>
          </a:xfrm>
          <a:prstGeom prst="rect">
            <a:avLst/>
          </a:prstGeom>
        </p:spPr>
        <p:txBody>
          <a:bodyPr>
            <a:normAutofit/>
          </a:bodyPr>
          <a:lstStyle>
            <a:lvl1pPr>
              <a:lnSpc>
                <a:spcPct val="150000"/>
              </a:lnSpc>
              <a:defRPr sz="1600">
                <a:latin typeface="Trebuchet MS" panose="020B0703020202090204" pitchFamily="34" charset="0"/>
              </a:defRPr>
            </a:lvl1pPr>
            <a:lvl2pPr>
              <a:lnSpc>
                <a:spcPct val="150000"/>
              </a:lnSpc>
              <a:defRPr sz="1400">
                <a:latin typeface="Trebuchet MS" panose="020B0703020202090204" pitchFamily="34" charset="0"/>
              </a:defRPr>
            </a:lvl2pPr>
            <a:lvl3pPr>
              <a:lnSpc>
                <a:spcPct val="150000"/>
              </a:lnSpc>
              <a:defRPr sz="1200">
                <a:latin typeface="Trebuchet MS" panose="020B0703020202090204" pitchFamily="34" charset="0"/>
              </a:defRPr>
            </a:lvl3pPr>
            <a:lvl4pPr>
              <a:lnSpc>
                <a:spcPct val="150000"/>
              </a:lnSpc>
              <a:defRPr sz="1100">
                <a:latin typeface="Trebuchet MS" panose="020B0703020202090204" pitchFamily="34" charset="0"/>
              </a:defRPr>
            </a:lvl4pPr>
            <a:lvl5pPr>
              <a:lnSpc>
                <a:spcPct val="150000"/>
              </a:lnSpc>
              <a:defRPr sz="1100">
                <a:latin typeface="Trebuchet MS" panose="020B0703020202090204" pitchFamily="34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LT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95ED795E-0390-EC3B-EA18-491A7D7CCCF6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596583" y="0"/>
            <a:ext cx="1202812" cy="9895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92210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9ED32104-0CBB-43FC-2BAB-42F821ADD802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5877308"/>
            <a:ext cx="12192001" cy="989505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F96F0585-8FC2-5C02-62D3-B4F5FD1EBB99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64779" y="577559"/>
            <a:ext cx="9144000" cy="762512"/>
          </a:xfrm>
          <a:prstGeom prst="rect">
            <a:avLst/>
          </a:prstGeom>
        </p:spPr>
        <p:txBody>
          <a:bodyPr anchor="t">
            <a:normAutofit/>
          </a:bodyPr>
          <a:lstStyle>
            <a:lvl1pPr algn="l">
              <a:defRPr sz="3600">
                <a:solidFill>
                  <a:srgbClr val="305261"/>
                </a:solidFill>
                <a:latin typeface="Daytona" panose="020F0502020204030204" pitchFamily="34" charset="0"/>
                <a:cs typeface="Daytona" panose="020F0502020204030204" pitchFamily="34" charset="0"/>
              </a:defRPr>
            </a:lvl1pPr>
          </a:lstStyle>
          <a:p>
            <a:r>
              <a:rPr lang="en-GB"/>
              <a:t>CLICK TO EDIT MASTER TITLE STYLE</a:t>
            </a:r>
            <a:endParaRPr lang="en-LT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1BBBEF7-A320-3AF5-0541-96B3A3F684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1800">
                <a:solidFill>
                  <a:srgbClr val="305261"/>
                </a:solidFill>
                <a:latin typeface="Daytona" panose="020B0604030500040204" pitchFamily="34" charset="0"/>
              </a:defRPr>
            </a:lvl1pPr>
          </a:lstStyle>
          <a:p>
            <a:fld id="{44C7D18F-F3E3-7A4B-9332-0E83A4B9F97A}" type="slidenum">
              <a:rPr lang="en-LT" smtClean="0"/>
              <a:pPr/>
              <a:t>‹#›</a:t>
            </a:fld>
            <a:endParaRPr lang="en-LT"/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16F229ED-69EC-4BFE-5B13-45F1050FFFD6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664778" y="1559856"/>
            <a:ext cx="3071650" cy="4241854"/>
          </a:xfrm>
          <a:prstGeom prst="rect">
            <a:avLst/>
          </a:prstGeom>
        </p:spPr>
        <p:txBody>
          <a:bodyPr>
            <a:normAutofit/>
          </a:bodyPr>
          <a:lstStyle>
            <a:lvl1pPr>
              <a:lnSpc>
                <a:spcPct val="150000"/>
              </a:lnSpc>
              <a:defRPr sz="1600">
                <a:latin typeface="Trebuchet MS" panose="020B0703020202090204" pitchFamily="34" charset="0"/>
              </a:defRPr>
            </a:lvl1pPr>
            <a:lvl2pPr>
              <a:lnSpc>
                <a:spcPct val="150000"/>
              </a:lnSpc>
              <a:defRPr sz="1400">
                <a:latin typeface="Trebuchet MS" panose="020B0703020202090204" pitchFamily="34" charset="0"/>
              </a:defRPr>
            </a:lvl2pPr>
            <a:lvl3pPr>
              <a:lnSpc>
                <a:spcPct val="150000"/>
              </a:lnSpc>
              <a:defRPr sz="1200">
                <a:latin typeface="Trebuchet MS" panose="020B0703020202090204" pitchFamily="34" charset="0"/>
              </a:defRPr>
            </a:lvl3pPr>
            <a:lvl4pPr>
              <a:lnSpc>
                <a:spcPct val="150000"/>
              </a:lnSpc>
              <a:defRPr sz="1100">
                <a:latin typeface="Trebuchet MS" panose="020B0703020202090204" pitchFamily="34" charset="0"/>
              </a:defRPr>
            </a:lvl4pPr>
            <a:lvl5pPr>
              <a:lnSpc>
                <a:spcPct val="150000"/>
              </a:lnSpc>
              <a:defRPr sz="1100">
                <a:latin typeface="Trebuchet MS" panose="020B0703020202090204" pitchFamily="34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LT"/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058D44F4-7454-C3F6-F6C3-77F82BB73957}"/>
              </a:ext>
            </a:extLst>
          </p:cNvPr>
          <p:cNvSpPr>
            <a:spLocks noGrp="1"/>
          </p:cNvSpPr>
          <p:nvPr>
            <p:ph idx="14"/>
          </p:nvPr>
        </p:nvSpPr>
        <p:spPr>
          <a:xfrm>
            <a:off x="4308626" y="1559856"/>
            <a:ext cx="7045173" cy="4241854"/>
          </a:xfrm>
          <a:prstGeom prst="rect">
            <a:avLst/>
          </a:prstGeom>
        </p:spPr>
        <p:txBody>
          <a:bodyPr>
            <a:normAutofit/>
          </a:bodyPr>
          <a:lstStyle>
            <a:lvl1pPr>
              <a:lnSpc>
                <a:spcPct val="150000"/>
              </a:lnSpc>
              <a:defRPr sz="1600">
                <a:latin typeface="Trebuchet MS" panose="020B0703020202090204" pitchFamily="34" charset="0"/>
              </a:defRPr>
            </a:lvl1pPr>
            <a:lvl2pPr>
              <a:lnSpc>
                <a:spcPct val="150000"/>
              </a:lnSpc>
              <a:defRPr sz="1400">
                <a:latin typeface="Trebuchet MS" panose="020B0703020202090204" pitchFamily="34" charset="0"/>
              </a:defRPr>
            </a:lvl2pPr>
            <a:lvl3pPr>
              <a:lnSpc>
                <a:spcPct val="150000"/>
              </a:lnSpc>
              <a:defRPr sz="1200">
                <a:latin typeface="Trebuchet MS" panose="020B0703020202090204" pitchFamily="34" charset="0"/>
              </a:defRPr>
            </a:lvl3pPr>
            <a:lvl4pPr>
              <a:lnSpc>
                <a:spcPct val="150000"/>
              </a:lnSpc>
              <a:defRPr sz="1100">
                <a:latin typeface="Trebuchet MS" panose="020B0703020202090204" pitchFamily="34" charset="0"/>
              </a:defRPr>
            </a:lvl4pPr>
            <a:lvl5pPr>
              <a:lnSpc>
                <a:spcPct val="150000"/>
              </a:lnSpc>
              <a:defRPr sz="1100">
                <a:latin typeface="Trebuchet MS" panose="020B0703020202090204" pitchFamily="34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LT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2D85A6F-62C3-BDD0-B837-0A57641C679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596583" y="0"/>
            <a:ext cx="1202812" cy="9895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54173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6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5">
            <a:extLst>
              <a:ext uri="{FF2B5EF4-FFF2-40B4-BE49-F238E27FC236}">
                <a16:creationId xmlns:a16="http://schemas.microsoft.com/office/drawing/2014/main" id="{1929D939-2DA9-B4C2-7DF9-103D08435EF1}"/>
              </a:ext>
            </a:extLst>
          </p:cNvPr>
          <p:cNvSpPr/>
          <p:nvPr userDrawn="1"/>
        </p:nvSpPr>
        <p:spPr>
          <a:xfrm rot="10800000">
            <a:off x="-20625" y="2035056"/>
            <a:ext cx="2846328" cy="4872648"/>
          </a:xfrm>
          <a:custGeom>
            <a:avLst/>
            <a:gdLst>
              <a:gd name="connsiteX0" fmla="*/ 0 w 6624895"/>
              <a:gd name="connsiteY0" fmla="*/ 0 h 6901388"/>
              <a:gd name="connsiteX1" fmla="*/ 6624895 w 6624895"/>
              <a:gd name="connsiteY1" fmla="*/ 0 h 6901388"/>
              <a:gd name="connsiteX2" fmla="*/ 6624895 w 6624895"/>
              <a:gd name="connsiteY2" fmla="*/ 6901388 h 6901388"/>
              <a:gd name="connsiteX3" fmla="*/ 0 w 6624895"/>
              <a:gd name="connsiteY3" fmla="*/ 6901388 h 6901388"/>
              <a:gd name="connsiteX4" fmla="*/ 0 w 6624895"/>
              <a:gd name="connsiteY4" fmla="*/ 0 h 6901388"/>
              <a:gd name="connsiteX0" fmla="*/ 0 w 6624895"/>
              <a:gd name="connsiteY0" fmla="*/ 0 h 6901388"/>
              <a:gd name="connsiteX1" fmla="*/ 6624895 w 6624895"/>
              <a:gd name="connsiteY1" fmla="*/ 0 h 6901388"/>
              <a:gd name="connsiteX2" fmla="*/ 6624895 w 6624895"/>
              <a:gd name="connsiteY2" fmla="*/ 6901388 h 6901388"/>
              <a:gd name="connsiteX3" fmla="*/ 4530749 w 6624895"/>
              <a:gd name="connsiteY3" fmla="*/ 6901388 h 6901388"/>
              <a:gd name="connsiteX4" fmla="*/ 0 w 6624895"/>
              <a:gd name="connsiteY4" fmla="*/ 0 h 6901388"/>
              <a:gd name="connsiteX0" fmla="*/ 0 w 6624895"/>
              <a:gd name="connsiteY0" fmla="*/ 0 h 6901388"/>
              <a:gd name="connsiteX1" fmla="*/ 6624895 w 6624895"/>
              <a:gd name="connsiteY1" fmla="*/ 0 h 6901388"/>
              <a:gd name="connsiteX2" fmla="*/ 6624895 w 6624895"/>
              <a:gd name="connsiteY2" fmla="*/ 6901388 h 6901388"/>
              <a:gd name="connsiteX3" fmla="*/ 4530749 w 6624895"/>
              <a:gd name="connsiteY3" fmla="*/ 6901388 h 6901388"/>
              <a:gd name="connsiteX4" fmla="*/ 0 w 6624895"/>
              <a:gd name="connsiteY4" fmla="*/ 0 h 6901388"/>
              <a:gd name="connsiteX0" fmla="*/ 0 w 6624895"/>
              <a:gd name="connsiteY0" fmla="*/ 0 h 6901388"/>
              <a:gd name="connsiteX1" fmla="*/ 6624895 w 6624895"/>
              <a:gd name="connsiteY1" fmla="*/ 0 h 6901388"/>
              <a:gd name="connsiteX2" fmla="*/ 6624895 w 6624895"/>
              <a:gd name="connsiteY2" fmla="*/ 6901388 h 6901388"/>
              <a:gd name="connsiteX3" fmla="*/ 4530749 w 6624895"/>
              <a:gd name="connsiteY3" fmla="*/ 6901388 h 6901388"/>
              <a:gd name="connsiteX4" fmla="*/ 0 w 6624895"/>
              <a:gd name="connsiteY4" fmla="*/ 0 h 6901388"/>
              <a:gd name="connsiteX0" fmla="*/ 0 w 6624895"/>
              <a:gd name="connsiteY0" fmla="*/ 0 h 6901388"/>
              <a:gd name="connsiteX1" fmla="*/ 6624895 w 6624895"/>
              <a:gd name="connsiteY1" fmla="*/ 0 h 6901388"/>
              <a:gd name="connsiteX2" fmla="*/ 6624895 w 6624895"/>
              <a:gd name="connsiteY2" fmla="*/ 6901388 h 6901388"/>
              <a:gd name="connsiteX3" fmla="*/ 0 w 6624895"/>
              <a:gd name="connsiteY3" fmla="*/ 0 h 6901388"/>
              <a:gd name="connsiteX0" fmla="*/ 0 w 6624895"/>
              <a:gd name="connsiteY0" fmla="*/ 0 h 6901388"/>
              <a:gd name="connsiteX1" fmla="*/ 6624895 w 6624895"/>
              <a:gd name="connsiteY1" fmla="*/ 0 h 6901388"/>
              <a:gd name="connsiteX2" fmla="*/ 6624895 w 6624895"/>
              <a:gd name="connsiteY2" fmla="*/ 6901388 h 6901388"/>
              <a:gd name="connsiteX3" fmla="*/ 0 w 6624895"/>
              <a:gd name="connsiteY3" fmla="*/ 0 h 6901388"/>
              <a:gd name="connsiteX0" fmla="*/ 0 w 6624895"/>
              <a:gd name="connsiteY0" fmla="*/ 0 h 6901388"/>
              <a:gd name="connsiteX1" fmla="*/ 6624895 w 6624895"/>
              <a:gd name="connsiteY1" fmla="*/ 0 h 6901388"/>
              <a:gd name="connsiteX2" fmla="*/ 6624895 w 6624895"/>
              <a:gd name="connsiteY2" fmla="*/ 6901388 h 6901388"/>
              <a:gd name="connsiteX3" fmla="*/ 0 w 6624895"/>
              <a:gd name="connsiteY3" fmla="*/ 0 h 6901388"/>
              <a:gd name="connsiteX0" fmla="*/ 0 w 6624895"/>
              <a:gd name="connsiteY0" fmla="*/ 0 h 6901388"/>
              <a:gd name="connsiteX1" fmla="*/ 6624895 w 6624895"/>
              <a:gd name="connsiteY1" fmla="*/ 0 h 6901388"/>
              <a:gd name="connsiteX2" fmla="*/ 6624895 w 6624895"/>
              <a:gd name="connsiteY2" fmla="*/ 6901388 h 6901388"/>
              <a:gd name="connsiteX3" fmla="*/ 0 w 6624895"/>
              <a:gd name="connsiteY3" fmla="*/ 0 h 69013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624895" h="6901388">
                <a:moveTo>
                  <a:pt x="0" y="0"/>
                </a:moveTo>
                <a:lnTo>
                  <a:pt x="6624895" y="0"/>
                </a:lnTo>
                <a:lnTo>
                  <a:pt x="6624895" y="6901388"/>
                </a:lnTo>
                <a:cubicBezTo>
                  <a:pt x="5903181" y="3603343"/>
                  <a:pt x="3478751" y="902503"/>
                  <a:pt x="0" y="0"/>
                </a:cubicBezTo>
                <a:close/>
              </a:path>
            </a:pathLst>
          </a:custGeom>
          <a:solidFill>
            <a:srgbClr val="31695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LT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0DEB13F3-6F6E-61A2-F69D-C6A50D8C4253}"/>
              </a:ext>
            </a:extLst>
          </p:cNvPr>
          <p:cNvSpPr/>
          <p:nvPr userDrawn="1"/>
        </p:nvSpPr>
        <p:spPr>
          <a:xfrm>
            <a:off x="5369522" y="-7433"/>
            <a:ext cx="6906778" cy="6901388"/>
          </a:xfrm>
          <a:custGeom>
            <a:avLst/>
            <a:gdLst>
              <a:gd name="connsiteX0" fmla="*/ 0 w 6624895"/>
              <a:gd name="connsiteY0" fmla="*/ 0 h 6901388"/>
              <a:gd name="connsiteX1" fmla="*/ 6624895 w 6624895"/>
              <a:gd name="connsiteY1" fmla="*/ 0 h 6901388"/>
              <a:gd name="connsiteX2" fmla="*/ 6624895 w 6624895"/>
              <a:gd name="connsiteY2" fmla="*/ 6901388 h 6901388"/>
              <a:gd name="connsiteX3" fmla="*/ 0 w 6624895"/>
              <a:gd name="connsiteY3" fmla="*/ 6901388 h 6901388"/>
              <a:gd name="connsiteX4" fmla="*/ 0 w 6624895"/>
              <a:gd name="connsiteY4" fmla="*/ 0 h 6901388"/>
              <a:gd name="connsiteX0" fmla="*/ 0 w 6624895"/>
              <a:gd name="connsiteY0" fmla="*/ 0 h 6901388"/>
              <a:gd name="connsiteX1" fmla="*/ 6624895 w 6624895"/>
              <a:gd name="connsiteY1" fmla="*/ 0 h 6901388"/>
              <a:gd name="connsiteX2" fmla="*/ 6624895 w 6624895"/>
              <a:gd name="connsiteY2" fmla="*/ 6901388 h 6901388"/>
              <a:gd name="connsiteX3" fmla="*/ 4530749 w 6624895"/>
              <a:gd name="connsiteY3" fmla="*/ 6901388 h 6901388"/>
              <a:gd name="connsiteX4" fmla="*/ 0 w 6624895"/>
              <a:gd name="connsiteY4" fmla="*/ 0 h 6901388"/>
              <a:gd name="connsiteX0" fmla="*/ 0 w 6624895"/>
              <a:gd name="connsiteY0" fmla="*/ 0 h 6901388"/>
              <a:gd name="connsiteX1" fmla="*/ 6624895 w 6624895"/>
              <a:gd name="connsiteY1" fmla="*/ 0 h 6901388"/>
              <a:gd name="connsiteX2" fmla="*/ 6624895 w 6624895"/>
              <a:gd name="connsiteY2" fmla="*/ 6901388 h 6901388"/>
              <a:gd name="connsiteX3" fmla="*/ 4530749 w 6624895"/>
              <a:gd name="connsiteY3" fmla="*/ 6901388 h 6901388"/>
              <a:gd name="connsiteX4" fmla="*/ 0 w 6624895"/>
              <a:gd name="connsiteY4" fmla="*/ 0 h 6901388"/>
              <a:gd name="connsiteX0" fmla="*/ 0 w 6624895"/>
              <a:gd name="connsiteY0" fmla="*/ 0 h 6901388"/>
              <a:gd name="connsiteX1" fmla="*/ 6624895 w 6624895"/>
              <a:gd name="connsiteY1" fmla="*/ 0 h 6901388"/>
              <a:gd name="connsiteX2" fmla="*/ 6624895 w 6624895"/>
              <a:gd name="connsiteY2" fmla="*/ 6901388 h 6901388"/>
              <a:gd name="connsiteX3" fmla="*/ 4530749 w 6624895"/>
              <a:gd name="connsiteY3" fmla="*/ 6901388 h 6901388"/>
              <a:gd name="connsiteX4" fmla="*/ 0 w 6624895"/>
              <a:gd name="connsiteY4" fmla="*/ 0 h 69013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624895" h="6901388">
                <a:moveTo>
                  <a:pt x="0" y="0"/>
                </a:moveTo>
                <a:lnTo>
                  <a:pt x="6624895" y="0"/>
                </a:lnTo>
                <a:lnTo>
                  <a:pt x="6624895" y="6901388"/>
                </a:lnTo>
                <a:lnTo>
                  <a:pt x="4530749" y="6901388"/>
                </a:lnTo>
                <a:cubicBezTo>
                  <a:pt x="4567417" y="2118983"/>
                  <a:pt x="1819634" y="636668"/>
                  <a:pt x="0" y="0"/>
                </a:cubicBezTo>
                <a:close/>
              </a:path>
            </a:pathLst>
          </a:custGeom>
          <a:solidFill>
            <a:srgbClr val="31695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LT"/>
          </a:p>
        </p:txBody>
      </p:sp>
      <p:sp>
        <p:nvSpPr>
          <p:cNvPr id="12" name="Picture Placeholder 4">
            <a:extLst>
              <a:ext uri="{FF2B5EF4-FFF2-40B4-BE49-F238E27FC236}">
                <a16:creationId xmlns:a16="http://schemas.microsoft.com/office/drawing/2014/main" id="{90C2B1F7-10D7-BEC0-E572-79138D4E5E50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-41249" y="-34934"/>
            <a:ext cx="10176364" cy="6928889"/>
          </a:xfrm>
          <a:custGeom>
            <a:avLst/>
            <a:gdLst>
              <a:gd name="connsiteX0" fmla="*/ 0 w 5630863"/>
              <a:gd name="connsiteY0" fmla="*/ 0 h 6894513"/>
              <a:gd name="connsiteX1" fmla="*/ 5630863 w 5630863"/>
              <a:gd name="connsiteY1" fmla="*/ 0 h 6894513"/>
              <a:gd name="connsiteX2" fmla="*/ 5630863 w 5630863"/>
              <a:gd name="connsiteY2" fmla="*/ 6894513 h 6894513"/>
              <a:gd name="connsiteX3" fmla="*/ 0 w 5630863"/>
              <a:gd name="connsiteY3" fmla="*/ 6894513 h 6894513"/>
              <a:gd name="connsiteX4" fmla="*/ 0 w 5630863"/>
              <a:gd name="connsiteY4" fmla="*/ 0 h 6894513"/>
              <a:gd name="connsiteX0" fmla="*/ 0 w 10106611"/>
              <a:gd name="connsiteY0" fmla="*/ 0 h 6901388"/>
              <a:gd name="connsiteX1" fmla="*/ 5630863 w 10106611"/>
              <a:gd name="connsiteY1" fmla="*/ 0 h 6901388"/>
              <a:gd name="connsiteX2" fmla="*/ 10106611 w 10106611"/>
              <a:gd name="connsiteY2" fmla="*/ 6901388 h 6901388"/>
              <a:gd name="connsiteX3" fmla="*/ 0 w 10106611"/>
              <a:gd name="connsiteY3" fmla="*/ 6894513 h 6901388"/>
              <a:gd name="connsiteX4" fmla="*/ 0 w 10106611"/>
              <a:gd name="connsiteY4" fmla="*/ 0 h 6901388"/>
              <a:gd name="connsiteX0" fmla="*/ 0 w 10107177"/>
              <a:gd name="connsiteY0" fmla="*/ 0 h 6901388"/>
              <a:gd name="connsiteX1" fmla="*/ 5630863 w 10107177"/>
              <a:gd name="connsiteY1" fmla="*/ 0 h 6901388"/>
              <a:gd name="connsiteX2" fmla="*/ 10106611 w 10107177"/>
              <a:gd name="connsiteY2" fmla="*/ 6901388 h 6901388"/>
              <a:gd name="connsiteX3" fmla="*/ 0 w 10107177"/>
              <a:gd name="connsiteY3" fmla="*/ 6894513 h 6901388"/>
              <a:gd name="connsiteX4" fmla="*/ 0 w 10107177"/>
              <a:gd name="connsiteY4" fmla="*/ 0 h 6901388"/>
              <a:gd name="connsiteX0" fmla="*/ 0 w 10107705"/>
              <a:gd name="connsiteY0" fmla="*/ 0 h 6901388"/>
              <a:gd name="connsiteX1" fmla="*/ 5630863 w 10107705"/>
              <a:gd name="connsiteY1" fmla="*/ 0 h 6901388"/>
              <a:gd name="connsiteX2" fmla="*/ 10106611 w 10107705"/>
              <a:gd name="connsiteY2" fmla="*/ 6901388 h 6901388"/>
              <a:gd name="connsiteX3" fmla="*/ 0 w 10107705"/>
              <a:gd name="connsiteY3" fmla="*/ 6894513 h 6901388"/>
              <a:gd name="connsiteX4" fmla="*/ 0 w 10107705"/>
              <a:gd name="connsiteY4" fmla="*/ 0 h 6901388"/>
              <a:gd name="connsiteX0" fmla="*/ 0 w 10162669"/>
              <a:gd name="connsiteY0" fmla="*/ 0 h 6901388"/>
              <a:gd name="connsiteX1" fmla="*/ 5630863 w 10162669"/>
              <a:gd name="connsiteY1" fmla="*/ 0 h 6901388"/>
              <a:gd name="connsiteX2" fmla="*/ 10161612 w 10162669"/>
              <a:gd name="connsiteY2" fmla="*/ 6901388 h 6901388"/>
              <a:gd name="connsiteX3" fmla="*/ 0 w 10162669"/>
              <a:gd name="connsiteY3" fmla="*/ 6894513 h 6901388"/>
              <a:gd name="connsiteX4" fmla="*/ 0 w 10162669"/>
              <a:gd name="connsiteY4" fmla="*/ 0 h 6901388"/>
              <a:gd name="connsiteX0" fmla="*/ 0 w 10162982"/>
              <a:gd name="connsiteY0" fmla="*/ 0 h 6901388"/>
              <a:gd name="connsiteX1" fmla="*/ 5630863 w 10162982"/>
              <a:gd name="connsiteY1" fmla="*/ 0 h 6901388"/>
              <a:gd name="connsiteX2" fmla="*/ 10161612 w 10162982"/>
              <a:gd name="connsiteY2" fmla="*/ 6901388 h 6901388"/>
              <a:gd name="connsiteX3" fmla="*/ 0 w 10162982"/>
              <a:gd name="connsiteY3" fmla="*/ 6894513 h 6901388"/>
              <a:gd name="connsiteX4" fmla="*/ 0 w 10162982"/>
              <a:gd name="connsiteY4" fmla="*/ 0 h 6901388"/>
              <a:gd name="connsiteX0" fmla="*/ 0 w 10162982"/>
              <a:gd name="connsiteY0" fmla="*/ 0 h 6908263"/>
              <a:gd name="connsiteX1" fmla="*/ 5630863 w 10162982"/>
              <a:gd name="connsiteY1" fmla="*/ 0 h 6908263"/>
              <a:gd name="connsiteX2" fmla="*/ 10161612 w 10162982"/>
              <a:gd name="connsiteY2" fmla="*/ 6901388 h 6908263"/>
              <a:gd name="connsiteX3" fmla="*/ 2289438 w 10162982"/>
              <a:gd name="connsiteY3" fmla="*/ 6908263 h 6908263"/>
              <a:gd name="connsiteX4" fmla="*/ 0 w 10162982"/>
              <a:gd name="connsiteY4" fmla="*/ 0 h 6908263"/>
              <a:gd name="connsiteX0" fmla="*/ 0 w 10162982"/>
              <a:gd name="connsiteY0" fmla="*/ 0 h 6908263"/>
              <a:gd name="connsiteX1" fmla="*/ 5630863 w 10162982"/>
              <a:gd name="connsiteY1" fmla="*/ 0 h 6908263"/>
              <a:gd name="connsiteX2" fmla="*/ 10161612 w 10162982"/>
              <a:gd name="connsiteY2" fmla="*/ 6901388 h 6908263"/>
              <a:gd name="connsiteX3" fmla="*/ 2289438 w 10162982"/>
              <a:gd name="connsiteY3" fmla="*/ 6908263 h 6908263"/>
              <a:gd name="connsiteX4" fmla="*/ 0 w 10162982"/>
              <a:gd name="connsiteY4" fmla="*/ 0 h 6908263"/>
              <a:gd name="connsiteX0" fmla="*/ 0 w 10162982"/>
              <a:gd name="connsiteY0" fmla="*/ 0 h 6908263"/>
              <a:gd name="connsiteX1" fmla="*/ 5630863 w 10162982"/>
              <a:gd name="connsiteY1" fmla="*/ 0 h 6908263"/>
              <a:gd name="connsiteX2" fmla="*/ 10161612 w 10162982"/>
              <a:gd name="connsiteY2" fmla="*/ 6901388 h 6908263"/>
              <a:gd name="connsiteX3" fmla="*/ 2289438 w 10162982"/>
              <a:gd name="connsiteY3" fmla="*/ 6908263 h 6908263"/>
              <a:gd name="connsiteX4" fmla="*/ 0 w 10162982"/>
              <a:gd name="connsiteY4" fmla="*/ 0 h 6908263"/>
              <a:gd name="connsiteX0" fmla="*/ 456933 w 10619915"/>
              <a:gd name="connsiteY0" fmla="*/ 0 h 6908263"/>
              <a:gd name="connsiteX1" fmla="*/ 6087796 w 10619915"/>
              <a:gd name="connsiteY1" fmla="*/ 0 h 6908263"/>
              <a:gd name="connsiteX2" fmla="*/ 10618545 w 10619915"/>
              <a:gd name="connsiteY2" fmla="*/ 6901388 h 6908263"/>
              <a:gd name="connsiteX3" fmla="*/ 2746371 w 10619915"/>
              <a:gd name="connsiteY3" fmla="*/ 6908263 h 6908263"/>
              <a:gd name="connsiteX4" fmla="*/ 601312 w 10619915"/>
              <a:gd name="connsiteY4" fmla="*/ 2475626 h 6908263"/>
              <a:gd name="connsiteX5" fmla="*/ 456933 w 10619915"/>
              <a:gd name="connsiteY5" fmla="*/ 0 h 6908263"/>
              <a:gd name="connsiteX0" fmla="*/ 368826 w 10531808"/>
              <a:gd name="connsiteY0" fmla="*/ 0 h 6908263"/>
              <a:gd name="connsiteX1" fmla="*/ 5999689 w 10531808"/>
              <a:gd name="connsiteY1" fmla="*/ 0 h 6908263"/>
              <a:gd name="connsiteX2" fmla="*/ 10530438 w 10531808"/>
              <a:gd name="connsiteY2" fmla="*/ 6901388 h 6908263"/>
              <a:gd name="connsiteX3" fmla="*/ 2658264 w 10531808"/>
              <a:gd name="connsiteY3" fmla="*/ 6908263 h 6908263"/>
              <a:gd name="connsiteX4" fmla="*/ 513205 w 10531808"/>
              <a:gd name="connsiteY4" fmla="*/ 2475626 h 6908263"/>
              <a:gd name="connsiteX5" fmla="*/ 368826 w 10531808"/>
              <a:gd name="connsiteY5" fmla="*/ 0 h 6908263"/>
              <a:gd name="connsiteX0" fmla="*/ 206 w 10163188"/>
              <a:gd name="connsiteY0" fmla="*/ 0 h 6908263"/>
              <a:gd name="connsiteX1" fmla="*/ 5631069 w 10163188"/>
              <a:gd name="connsiteY1" fmla="*/ 0 h 6908263"/>
              <a:gd name="connsiteX2" fmla="*/ 10161818 w 10163188"/>
              <a:gd name="connsiteY2" fmla="*/ 6901388 h 6908263"/>
              <a:gd name="connsiteX3" fmla="*/ 2289644 w 10163188"/>
              <a:gd name="connsiteY3" fmla="*/ 6908263 h 6908263"/>
              <a:gd name="connsiteX4" fmla="*/ 144585 w 10163188"/>
              <a:gd name="connsiteY4" fmla="*/ 2475626 h 6908263"/>
              <a:gd name="connsiteX5" fmla="*/ 206 w 10163188"/>
              <a:gd name="connsiteY5" fmla="*/ 0 h 6908263"/>
              <a:gd name="connsiteX0" fmla="*/ 13750 w 10176732"/>
              <a:gd name="connsiteY0" fmla="*/ 0 h 6908263"/>
              <a:gd name="connsiteX1" fmla="*/ 5644613 w 10176732"/>
              <a:gd name="connsiteY1" fmla="*/ 0 h 6908263"/>
              <a:gd name="connsiteX2" fmla="*/ 10175362 w 10176732"/>
              <a:gd name="connsiteY2" fmla="*/ 6901388 h 6908263"/>
              <a:gd name="connsiteX3" fmla="*/ 2303188 w 10176732"/>
              <a:gd name="connsiteY3" fmla="*/ 6908263 h 6908263"/>
              <a:gd name="connsiteX4" fmla="*/ 0 w 10176732"/>
              <a:gd name="connsiteY4" fmla="*/ 2503127 h 6908263"/>
              <a:gd name="connsiteX5" fmla="*/ 13750 w 10176732"/>
              <a:gd name="connsiteY5" fmla="*/ 0 h 6908263"/>
              <a:gd name="connsiteX0" fmla="*/ 22771 w 10185753"/>
              <a:gd name="connsiteY0" fmla="*/ 0 h 6908263"/>
              <a:gd name="connsiteX1" fmla="*/ 5653634 w 10185753"/>
              <a:gd name="connsiteY1" fmla="*/ 0 h 6908263"/>
              <a:gd name="connsiteX2" fmla="*/ 10184383 w 10185753"/>
              <a:gd name="connsiteY2" fmla="*/ 6901388 h 6908263"/>
              <a:gd name="connsiteX3" fmla="*/ 2312209 w 10185753"/>
              <a:gd name="connsiteY3" fmla="*/ 6908263 h 6908263"/>
              <a:gd name="connsiteX4" fmla="*/ 9021 w 10185753"/>
              <a:gd name="connsiteY4" fmla="*/ 2503127 h 6908263"/>
              <a:gd name="connsiteX5" fmla="*/ 22771 w 10185753"/>
              <a:gd name="connsiteY5" fmla="*/ 0 h 6908263"/>
              <a:gd name="connsiteX0" fmla="*/ 13750 w 10176732"/>
              <a:gd name="connsiteY0" fmla="*/ 0 h 6908263"/>
              <a:gd name="connsiteX1" fmla="*/ 5644613 w 10176732"/>
              <a:gd name="connsiteY1" fmla="*/ 0 h 6908263"/>
              <a:gd name="connsiteX2" fmla="*/ 10175362 w 10176732"/>
              <a:gd name="connsiteY2" fmla="*/ 6901388 h 6908263"/>
              <a:gd name="connsiteX3" fmla="*/ 2303188 w 10176732"/>
              <a:gd name="connsiteY3" fmla="*/ 6908263 h 6908263"/>
              <a:gd name="connsiteX4" fmla="*/ 0 w 10176732"/>
              <a:gd name="connsiteY4" fmla="*/ 2503127 h 6908263"/>
              <a:gd name="connsiteX5" fmla="*/ 13750 w 10176732"/>
              <a:gd name="connsiteY5" fmla="*/ 0 h 6908263"/>
              <a:gd name="connsiteX0" fmla="*/ 13750 w 10176732"/>
              <a:gd name="connsiteY0" fmla="*/ 0 h 6908263"/>
              <a:gd name="connsiteX1" fmla="*/ 5644613 w 10176732"/>
              <a:gd name="connsiteY1" fmla="*/ 0 h 6908263"/>
              <a:gd name="connsiteX2" fmla="*/ 10175362 w 10176732"/>
              <a:gd name="connsiteY2" fmla="*/ 6901388 h 6908263"/>
              <a:gd name="connsiteX3" fmla="*/ 2303188 w 10176732"/>
              <a:gd name="connsiteY3" fmla="*/ 6908263 h 6908263"/>
              <a:gd name="connsiteX4" fmla="*/ 0 w 10176732"/>
              <a:gd name="connsiteY4" fmla="*/ 2503127 h 6908263"/>
              <a:gd name="connsiteX5" fmla="*/ 13750 w 10176732"/>
              <a:gd name="connsiteY5" fmla="*/ 0 h 6908263"/>
              <a:gd name="connsiteX0" fmla="*/ 13750 w 10176732"/>
              <a:gd name="connsiteY0" fmla="*/ 0 h 6915138"/>
              <a:gd name="connsiteX1" fmla="*/ 5644613 w 10176732"/>
              <a:gd name="connsiteY1" fmla="*/ 0 h 6915138"/>
              <a:gd name="connsiteX2" fmla="*/ 10175362 w 10176732"/>
              <a:gd name="connsiteY2" fmla="*/ 6901388 h 6915138"/>
              <a:gd name="connsiteX3" fmla="*/ 2000680 w 10176732"/>
              <a:gd name="connsiteY3" fmla="*/ 6915138 h 6915138"/>
              <a:gd name="connsiteX4" fmla="*/ 0 w 10176732"/>
              <a:gd name="connsiteY4" fmla="*/ 2503127 h 6915138"/>
              <a:gd name="connsiteX5" fmla="*/ 13750 w 10176732"/>
              <a:gd name="connsiteY5" fmla="*/ 0 h 6915138"/>
              <a:gd name="connsiteX0" fmla="*/ 858 w 10163840"/>
              <a:gd name="connsiteY0" fmla="*/ 0 h 6915138"/>
              <a:gd name="connsiteX1" fmla="*/ 5631721 w 10163840"/>
              <a:gd name="connsiteY1" fmla="*/ 0 h 6915138"/>
              <a:gd name="connsiteX2" fmla="*/ 10162470 w 10163840"/>
              <a:gd name="connsiteY2" fmla="*/ 6901388 h 6915138"/>
              <a:gd name="connsiteX3" fmla="*/ 1987788 w 10163840"/>
              <a:gd name="connsiteY3" fmla="*/ 6915138 h 6915138"/>
              <a:gd name="connsiteX4" fmla="*/ 858 w 10163840"/>
              <a:gd name="connsiteY4" fmla="*/ 1822483 h 6915138"/>
              <a:gd name="connsiteX5" fmla="*/ 858 w 10163840"/>
              <a:gd name="connsiteY5" fmla="*/ 0 h 6915138"/>
              <a:gd name="connsiteX0" fmla="*/ 6513 w 10169495"/>
              <a:gd name="connsiteY0" fmla="*/ 0 h 6915138"/>
              <a:gd name="connsiteX1" fmla="*/ 5637376 w 10169495"/>
              <a:gd name="connsiteY1" fmla="*/ 0 h 6915138"/>
              <a:gd name="connsiteX2" fmla="*/ 10168125 w 10169495"/>
              <a:gd name="connsiteY2" fmla="*/ 6901388 h 6915138"/>
              <a:gd name="connsiteX3" fmla="*/ 1993443 w 10169495"/>
              <a:gd name="connsiteY3" fmla="*/ 6915138 h 6915138"/>
              <a:gd name="connsiteX4" fmla="*/ 6513 w 10169495"/>
              <a:gd name="connsiteY4" fmla="*/ 1822483 h 6915138"/>
              <a:gd name="connsiteX5" fmla="*/ 6513 w 10169495"/>
              <a:gd name="connsiteY5" fmla="*/ 0 h 6915138"/>
              <a:gd name="connsiteX0" fmla="*/ 6513 w 10169495"/>
              <a:gd name="connsiteY0" fmla="*/ 0 h 6928889"/>
              <a:gd name="connsiteX1" fmla="*/ 5637376 w 10169495"/>
              <a:gd name="connsiteY1" fmla="*/ 0 h 6928889"/>
              <a:gd name="connsiteX2" fmla="*/ 10168125 w 10169495"/>
              <a:gd name="connsiteY2" fmla="*/ 6901388 h 6928889"/>
              <a:gd name="connsiteX3" fmla="*/ 2742839 w 10169495"/>
              <a:gd name="connsiteY3" fmla="*/ 6928889 h 6928889"/>
              <a:gd name="connsiteX4" fmla="*/ 6513 w 10169495"/>
              <a:gd name="connsiteY4" fmla="*/ 1822483 h 6928889"/>
              <a:gd name="connsiteX5" fmla="*/ 6513 w 10169495"/>
              <a:gd name="connsiteY5" fmla="*/ 0 h 6928889"/>
              <a:gd name="connsiteX0" fmla="*/ 6513 w 10169495"/>
              <a:gd name="connsiteY0" fmla="*/ 0 h 6928889"/>
              <a:gd name="connsiteX1" fmla="*/ 5637376 w 10169495"/>
              <a:gd name="connsiteY1" fmla="*/ 0 h 6928889"/>
              <a:gd name="connsiteX2" fmla="*/ 10168125 w 10169495"/>
              <a:gd name="connsiteY2" fmla="*/ 6901388 h 6928889"/>
              <a:gd name="connsiteX3" fmla="*/ 2742839 w 10169495"/>
              <a:gd name="connsiteY3" fmla="*/ 6928889 h 6928889"/>
              <a:gd name="connsiteX4" fmla="*/ 6513 w 10169495"/>
              <a:gd name="connsiteY4" fmla="*/ 1822483 h 6928889"/>
              <a:gd name="connsiteX5" fmla="*/ 6513 w 10169495"/>
              <a:gd name="connsiteY5" fmla="*/ 0 h 6928889"/>
              <a:gd name="connsiteX0" fmla="*/ 6513 w 10169495"/>
              <a:gd name="connsiteY0" fmla="*/ 0 h 6928889"/>
              <a:gd name="connsiteX1" fmla="*/ 5637376 w 10169495"/>
              <a:gd name="connsiteY1" fmla="*/ 0 h 6928889"/>
              <a:gd name="connsiteX2" fmla="*/ 10168125 w 10169495"/>
              <a:gd name="connsiteY2" fmla="*/ 6901388 h 6928889"/>
              <a:gd name="connsiteX3" fmla="*/ 2742839 w 10169495"/>
              <a:gd name="connsiteY3" fmla="*/ 6928889 h 6928889"/>
              <a:gd name="connsiteX4" fmla="*/ 6513 w 10169495"/>
              <a:gd name="connsiteY4" fmla="*/ 1822483 h 6928889"/>
              <a:gd name="connsiteX5" fmla="*/ 6513 w 10169495"/>
              <a:gd name="connsiteY5" fmla="*/ 0 h 6928889"/>
              <a:gd name="connsiteX0" fmla="*/ 6513 w 10176364"/>
              <a:gd name="connsiteY0" fmla="*/ 0 h 6928889"/>
              <a:gd name="connsiteX1" fmla="*/ 5637376 w 10176364"/>
              <a:gd name="connsiteY1" fmla="*/ 0 h 6928889"/>
              <a:gd name="connsiteX2" fmla="*/ 10175000 w 10176364"/>
              <a:gd name="connsiteY2" fmla="*/ 6928888 h 6928889"/>
              <a:gd name="connsiteX3" fmla="*/ 2742839 w 10176364"/>
              <a:gd name="connsiteY3" fmla="*/ 6928889 h 6928889"/>
              <a:gd name="connsiteX4" fmla="*/ 6513 w 10176364"/>
              <a:gd name="connsiteY4" fmla="*/ 1822483 h 6928889"/>
              <a:gd name="connsiteX5" fmla="*/ 6513 w 10176364"/>
              <a:gd name="connsiteY5" fmla="*/ 0 h 69288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176364" h="6928889">
                <a:moveTo>
                  <a:pt x="6513" y="0"/>
                </a:moveTo>
                <a:lnTo>
                  <a:pt x="5637376" y="0"/>
                </a:lnTo>
                <a:cubicBezTo>
                  <a:pt x="8621208" y="939176"/>
                  <a:pt x="10230001" y="3301513"/>
                  <a:pt x="10175000" y="6928888"/>
                </a:cubicBezTo>
                <a:lnTo>
                  <a:pt x="2742839" y="6928889"/>
                </a:lnTo>
                <a:cubicBezTo>
                  <a:pt x="1155802" y="6053758"/>
                  <a:pt x="-10674" y="3970762"/>
                  <a:pt x="6513" y="1822483"/>
                </a:cubicBezTo>
                <a:cubicBezTo>
                  <a:pt x="-3800" y="595479"/>
                  <a:pt x="-376" y="611984"/>
                  <a:pt x="6513" y="0"/>
                </a:cubicBezTo>
                <a:close/>
              </a:path>
            </a:pathLst>
          </a:custGeom>
          <a:solidFill>
            <a:srgbClr val="7FC240"/>
          </a:solidFill>
          <a:effectLst/>
        </p:spPr>
        <p:txBody>
          <a:bodyPr/>
          <a:lstStyle/>
          <a:p>
            <a:endParaRPr lang="en-LT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23403DD9-742A-8381-22B8-A7A43F4BC21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508668" y="507379"/>
            <a:ext cx="2158956" cy="1376422"/>
          </a:xfrm>
          <a:prstGeom prst="rect">
            <a:avLst/>
          </a:prstGeom>
        </p:spPr>
      </p:pic>
      <p:sp>
        <p:nvSpPr>
          <p:cNvPr id="13" name="Title 1">
            <a:extLst>
              <a:ext uri="{FF2B5EF4-FFF2-40B4-BE49-F238E27FC236}">
                <a16:creationId xmlns:a16="http://schemas.microsoft.com/office/drawing/2014/main" id="{97ECE972-0F58-F328-3F96-A2573A42D930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41350" y="4005263"/>
            <a:ext cx="9012448" cy="1332378"/>
          </a:xfrm>
          <a:prstGeom prst="rect">
            <a:avLst/>
          </a:prstGeom>
        </p:spPr>
        <p:txBody>
          <a:bodyPr anchor="t">
            <a:normAutofit/>
          </a:bodyPr>
          <a:lstStyle>
            <a:lvl1pPr algn="l">
              <a:defRPr sz="4800" b="0">
                <a:solidFill>
                  <a:schemeClr val="bg1"/>
                </a:solidFill>
                <a:latin typeface="Daytona" panose="020F0502020204030204" pitchFamily="34" charset="0"/>
                <a:cs typeface="Daytona" panose="020F0502020204030204" pitchFamily="34" charset="0"/>
              </a:defRPr>
            </a:lvl1pPr>
          </a:lstStyle>
          <a:p>
            <a:r>
              <a:rPr lang="en-GB"/>
              <a:t>CLICK TO EDIT MASTER TITLE STYLE</a:t>
            </a:r>
            <a:endParaRPr lang="en-LT"/>
          </a:p>
        </p:txBody>
      </p:sp>
      <p:sp>
        <p:nvSpPr>
          <p:cNvPr id="14" name="Subtitle 2">
            <a:extLst>
              <a:ext uri="{FF2B5EF4-FFF2-40B4-BE49-F238E27FC236}">
                <a16:creationId xmlns:a16="http://schemas.microsoft.com/office/drawing/2014/main" id="{4C530C2A-DF7E-33A3-82CA-8B7ADA60753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41350" y="5583230"/>
            <a:ext cx="9144000" cy="621508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400">
                <a:solidFill>
                  <a:schemeClr val="bg1"/>
                </a:solidFill>
                <a:latin typeface="Daytona" panose="020F0502020204030204" pitchFamily="34" charset="0"/>
                <a:cs typeface="Daytona" panose="020F050202020403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LT"/>
          </a:p>
        </p:txBody>
      </p:sp>
    </p:spTree>
    <p:extLst>
      <p:ext uri="{BB962C8B-B14F-4D97-AF65-F5344CB8AC3E}">
        <p14:creationId xmlns:p14="http://schemas.microsoft.com/office/powerpoint/2010/main" val="32335922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3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9ED32104-0CBB-43FC-2BAB-42F821ADD802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5877308"/>
            <a:ext cx="12192001" cy="989505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F96F0585-8FC2-5C02-62D3-B4F5FD1EBB99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64779" y="577559"/>
            <a:ext cx="9144000" cy="762512"/>
          </a:xfrm>
          <a:prstGeom prst="rect">
            <a:avLst/>
          </a:prstGeom>
        </p:spPr>
        <p:txBody>
          <a:bodyPr anchor="t">
            <a:normAutofit/>
          </a:bodyPr>
          <a:lstStyle>
            <a:lvl1pPr algn="l">
              <a:defRPr sz="3600">
                <a:solidFill>
                  <a:srgbClr val="305261"/>
                </a:solidFill>
                <a:latin typeface="Daytona" panose="020F0502020204030204" pitchFamily="34" charset="0"/>
                <a:cs typeface="Daytona" panose="020F0502020204030204" pitchFamily="34" charset="0"/>
              </a:defRPr>
            </a:lvl1pPr>
          </a:lstStyle>
          <a:p>
            <a:r>
              <a:rPr lang="en-GB"/>
              <a:t>CLICK TO EDIT MASTER TITLE STYLE</a:t>
            </a:r>
            <a:endParaRPr lang="en-LT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1BBBEF7-A320-3AF5-0541-96B3A3F684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1800">
                <a:solidFill>
                  <a:srgbClr val="305261"/>
                </a:solidFill>
                <a:latin typeface="Daytona" panose="020B0604030500040204" pitchFamily="34" charset="0"/>
              </a:defRPr>
            </a:lvl1pPr>
          </a:lstStyle>
          <a:p>
            <a:fld id="{44C7D18F-F3E3-7A4B-9332-0E83A4B9F97A}" type="slidenum">
              <a:rPr lang="en-LT" smtClean="0"/>
              <a:pPr/>
              <a:t>‹#›</a:t>
            </a:fld>
            <a:endParaRPr lang="en-LT"/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16F229ED-69EC-4BFE-5B13-45F1050FFFD6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664779" y="1567739"/>
            <a:ext cx="10689021" cy="4241854"/>
          </a:xfrm>
          <a:prstGeom prst="rect">
            <a:avLst/>
          </a:prstGeom>
        </p:spPr>
        <p:txBody>
          <a:bodyPr>
            <a:normAutofit/>
          </a:bodyPr>
          <a:lstStyle>
            <a:lvl1pPr>
              <a:lnSpc>
                <a:spcPct val="150000"/>
              </a:lnSpc>
              <a:defRPr sz="1600">
                <a:latin typeface="Trebuchet MS" panose="020B0703020202090204" pitchFamily="34" charset="0"/>
              </a:defRPr>
            </a:lvl1pPr>
            <a:lvl2pPr>
              <a:lnSpc>
                <a:spcPct val="150000"/>
              </a:lnSpc>
              <a:defRPr sz="1400">
                <a:latin typeface="Trebuchet MS" panose="020B0703020202090204" pitchFamily="34" charset="0"/>
              </a:defRPr>
            </a:lvl2pPr>
            <a:lvl3pPr>
              <a:lnSpc>
                <a:spcPct val="150000"/>
              </a:lnSpc>
              <a:defRPr sz="1200">
                <a:latin typeface="Trebuchet MS" panose="020B0703020202090204" pitchFamily="34" charset="0"/>
              </a:defRPr>
            </a:lvl3pPr>
            <a:lvl4pPr>
              <a:lnSpc>
                <a:spcPct val="150000"/>
              </a:lnSpc>
              <a:defRPr sz="1100">
                <a:latin typeface="Trebuchet MS" panose="020B0703020202090204" pitchFamily="34" charset="0"/>
              </a:defRPr>
            </a:lvl4pPr>
            <a:lvl5pPr>
              <a:lnSpc>
                <a:spcPct val="150000"/>
              </a:lnSpc>
              <a:defRPr sz="1100">
                <a:latin typeface="Trebuchet MS" panose="020B0703020202090204" pitchFamily="34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LT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96B64B7-7616-9CEC-8CD4-C6C4B6675C7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596583" y="0"/>
            <a:ext cx="1202813" cy="9895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9486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7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4">
            <a:extLst>
              <a:ext uri="{FF2B5EF4-FFF2-40B4-BE49-F238E27FC236}">
                <a16:creationId xmlns:a16="http://schemas.microsoft.com/office/drawing/2014/main" id="{9C3F55FA-FAE1-2A91-6103-2670A063506D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 flipH="1">
            <a:off x="6469147" y="-14819"/>
            <a:ext cx="5728457" cy="6894513"/>
          </a:xfrm>
          <a:custGeom>
            <a:avLst/>
            <a:gdLst>
              <a:gd name="connsiteX0" fmla="*/ 0 w 5630863"/>
              <a:gd name="connsiteY0" fmla="*/ 0 h 6894513"/>
              <a:gd name="connsiteX1" fmla="*/ 5630863 w 5630863"/>
              <a:gd name="connsiteY1" fmla="*/ 0 h 6894513"/>
              <a:gd name="connsiteX2" fmla="*/ 5630863 w 5630863"/>
              <a:gd name="connsiteY2" fmla="*/ 6894513 h 6894513"/>
              <a:gd name="connsiteX3" fmla="*/ 0 w 5630863"/>
              <a:gd name="connsiteY3" fmla="*/ 6894513 h 6894513"/>
              <a:gd name="connsiteX4" fmla="*/ 0 w 5630863"/>
              <a:gd name="connsiteY4" fmla="*/ 0 h 6894513"/>
              <a:gd name="connsiteX0" fmla="*/ 0 w 10106611"/>
              <a:gd name="connsiteY0" fmla="*/ 0 h 6901388"/>
              <a:gd name="connsiteX1" fmla="*/ 5630863 w 10106611"/>
              <a:gd name="connsiteY1" fmla="*/ 0 h 6901388"/>
              <a:gd name="connsiteX2" fmla="*/ 10106611 w 10106611"/>
              <a:gd name="connsiteY2" fmla="*/ 6901388 h 6901388"/>
              <a:gd name="connsiteX3" fmla="*/ 0 w 10106611"/>
              <a:gd name="connsiteY3" fmla="*/ 6894513 h 6901388"/>
              <a:gd name="connsiteX4" fmla="*/ 0 w 10106611"/>
              <a:gd name="connsiteY4" fmla="*/ 0 h 6901388"/>
              <a:gd name="connsiteX0" fmla="*/ 0 w 10107177"/>
              <a:gd name="connsiteY0" fmla="*/ 0 h 6901388"/>
              <a:gd name="connsiteX1" fmla="*/ 5630863 w 10107177"/>
              <a:gd name="connsiteY1" fmla="*/ 0 h 6901388"/>
              <a:gd name="connsiteX2" fmla="*/ 10106611 w 10107177"/>
              <a:gd name="connsiteY2" fmla="*/ 6901388 h 6901388"/>
              <a:gd name="connsiteX3" fmla="*/ 0 w 10107177"/>
              <a:gd name="connsiteY3" fmla="*/ 6894513 h 6901388"/>
              <a:gd name="connsiteX4" fmla="*/ 0 w 10107177"/>
              <a:gd name="connsiteY4" fmla="*/ 0 h 6901388"/>
              <a:gd name="connsiteX0" fmla="*/ 0 w 10107705"/>
              <a:gd name="connsiteY0" fmla="*/ 0 h 6901388"/>
              <a:gd name="connsiteX1" fmla="*/ 5630863 w 10107705"/>
              <a:gd name="connsiteY1" fmla="*/ 0 h 6901388"/>
              <a:gd name="connsiteX2" fmla="*/ 10106611 w 10107705"/>
              <a:gd name="connsiteY2" fmla="*/ 6901388 h 6901388"/>
              <a:gd name="connsiteX3" fmla="*/ 0 w 10107705"/>
              <a:gd name="connsiteY3" fmla="*/ 6894513 h 6901388"/>
              <a:gd name="connsiteX4" fmla="*/ 0 w 10107705"/>
              <a:gd name="connsiteY4" fmla="*/ 0 h 6901388"/>
              <a:gd name="connsiteX0" fmla="*/ 0 w 10162669"/>
              <a:gd name="connsiteY0" fmla="*/ 0 h 6901388"/>
              <a:gd name="connsiteX1" fmla="*/ 5630863 w 10162669"/>
              <a:gd name="connsiteY1" fmla="*/ 0 h 6901388"/>
              <a:gd name="connsiteX2" fmla="*/ 10161612 w 10162669"/>
              <a:gd name="connsiteY2" fmla="*/ 6901388 h 6901388"/>
              <a:gd name="connsiteX3" fmla="*/ 0 w 10162669"/>
              <a:gd name="connsiteY3" fmla="*/ 6894513 h 6901388"/>
              <a:gd name="connsiteX4" fmla="*/ 0 w 10162669"/>
              <a:gd name="connsiteY4" fmla="*/ 0 h 6901388"/>
              <a:gd name="connsiteX0" fmla="*/ 0 w 10162982"/>
              <a:gd name="connsiteY0" fmla="*/ 0 h 6901388"/>
              <a:gd name="connsiteX1" fmla="*/ 5630863 w 10162982"/>
              <a:gd name="connsiteY1" fmla="*/ 0 h 6901388"/>
              <a:gd name="connsiteX2" fmla="*/ 10161612 w 10162982"/>
              <a:gd name="connsiteY2" fmla="*/ 6901388 h 6901388"/>
              <a:gd name="connsiteX3" fmla="*/ 0 w 10162982"/>
              <a:gd name="connsiteY3" fmla="*/ 6894513 h 6901388"/>
              <a:gd name="connsiteX4" fmla="*/ 0 w 10162982"/>
              <a:gd name="connsiteY4" fmla="*/ 0 h 6901388"/>
              <a:gd name="connsiteX0" fmla="*/ 0 w 10162982"/>
              <a:gd name="connsiteY0" fmla="*/ 0 h 6901388"/>
              <a:gd name="connsiteX1" fmla="*/ 5630863 w 10162982"/>
              <a:gd name="connsiteY1" fmla="*/ 0 h 6901388"/>
              <a:gd name="connsiteX2" fmla="*/ 10161612 w 10162982"/>
              <a:gd name="connsiteY2" fmla="*/ 6901388 h 6901388"/>
              <a:gd name="connsiteX3" fmla="*/ 4468872 w 10162982"/>
              <a:gd name="connsiteY3" fmla="*/ 6901388 h 6901388"/>
              <a:gd name="connsiteX4" fmla="*/ 0 w 10162982"/>
              <a:gd name="connsiteY4" fmla="*/ 0 h 6901388"/>
              <a:gd name="connsiteX0" fmla="*/ 27501 w 5694110"/>
              <a:gd name="connsiteY0" fmla="*/ 6875 h 6901388"/>
              <a:gd name="connsiteX1" fmla="*/ 1161991 w 5694110"/>
              <a:gd name="connsiteY1" fmla="*/ 0 h 6901388"/>
              <a:gd name="connsiteX2" fmla="*/ 5692740 w 5694110"/>
              <a:gd name="connsiteY2" fmla="*/ 6901388 h 6901388"/>
              <a:gd name="connsiteX3" fmla="*/ 0 w 5694110"/>
              <a:gd name="connsiteY3" fmla="*/ 6901388 h 6901388"/>
              <a:gd name="connsiteX4" fmla="*/ 27501 w 5694110"/>
              <a:gd name="connsiteY4" fmla="*/ 6875 h 6901388"/>
              <a:gd name="connsiteX0" fmla="*/ 0 w 5728486"/>
              <a:gd name="connsiteY0" fmla="*/ 6875 h 6901388"/>
              <a:gd name="connsiteX1" fmla="*/ 1196367 w 5728486"/>
              <a:gd name="connsiteY1" fmla="*/ 0 h 6901388"/>
              <a:gd name="connsiteX2" fmla="*/ 5727116 w 5728486"/>
              <a:gd name="connsiteY2" fmla="*/ 6901388 h 6901388"/>
              <a:gd name="connsiteX3" fmla="*/ 34376 w 5728486"/>
              <a:gd name="connsiteY3" fmla="*/ 6901388 h 6901388"/>
              <a:gd name="connsiteX4" fmla="*/ 0 w 5728486"/>
              <a:gd name="connsiteY4" fmla="*/ 6875 h 6901388"/>
              <a:gd name="connsiteX0" fmla="*/ 0 w 5782305"/>
              <a:gd name="connsiteY0" fmla="*/ 0 h 6894513"/>
              <a:gd name="connsiteX1" fmla="*/ 3245173 w 5782305"/>
              <a:gd name="connsiteY1" fmla="*/ 6876 h 6894513"/>
              <a:gd name="connsiteX2" fmla="*/ 5727116 w 5782305"/>
              <a:gd name="connsiteY2" fmla="*/ 6894513 h 6894513"/>
              <a:gd name="connsiteX3" fmla="*/ 34376 w 5782305"/>
              <a:gd name="connsiteY3" fmla="*/ 6894513 h 6894513"/>
              <a:gd name="connsiteX4" fmla="*/ 0 w 5782305"/>
              <a:gd name="connsiteY4" fmla="*/ 0 h 6894513"/>
              <a:gd name="connsiteX0" fmla="*/ 0 w 5728457"/>
              <a:gd name="connsiteY0" fmla="*/ 0 h 6894513"/>
              <a:gd name="connsiteX1" fmla="*/ 3245173 w 5728457"/>
              <a:gd name="connsiteY1" fmla="*/ 6876 h 6894513"/>
              <a:gd name="connsiteX2" fmla="*/ 5727116 w 5728457"/>
              <a:gd name="connsiteY2" fmla="*/ 6894513 h 6894513"/>
              <a:gd name="connsiteX3" fmla="*/ 34376 w 5728457"/>
              <a:gd name="connsiteY3" fmla="*/ 6894513 h 6894513"/>
              <a:gd name="connsiteX4" fmla="*/ 0 w 5728457"/>
              <a:gd name="connsiteY4" fmla="*/ 0 h 68945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728457" h="6894513">
                <a:moveTo>
                  <a:pt x="0" y="0"/>
                </a:moveTo>
                <a:lnTo>
                  <a:pt x="3245173" y="6876"/>
                </a:lnTo>
                <a:cubicBezTo>
                  <a:pt x="4132073" y="939177"/>
                  <a:pt x="5782117" y="3267138"/>
                  <a:pt x="5727116" y="6894513"/>
                </a:cubicBezTo>
                <a:lnTo>
                  <a:pt x="34376" y="6894513"/>
                </a:lnTo>
                <a:lnTo>
                  <a:pt x="0" y="0"/>
                </a:lnTo>
                <a:close/>
              </a:path>
            </a:pathLst>
          </a:custGeom>
          <a:noFill/>
          <a:effectLst>
            <a:outerShdw blurRad="570787" dist="50800" sx="109075" sy="109075" algn="ctr" rotWithShape="0">
              <a:srgbClr val="000000">
                <a:alpha val="36000"/>
              </a:srgbClr>
            </a:outerShdw>
          </a:effectLst>
        </p:spPr>
        <p:txBody>
          <a:bodyPr/>
          <a:lstStyle/>
          <a:p>
            <a:endParaRPr lang="en-LT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ED32104-0CBB-43FC-2BAB-42F821ADD802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5877308"/>
            <a:ext cx="12192001" cy="989505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F96F0585-8FC2-5C02-62D3-B4F5FD1EBB99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64779" y="577559"/>
            <a:ext cx="5058104" cy="1298538"/>
          </a:xfrm>
          <a:prstGeom prst="rect">
            <a:avLst/>
          </a:prstGeom>
        </p:spPr>
        <p:txBody>
          <a:bodyPr anchor="t">
            <a:normAutofit/>
          </a:bodyPr>
          <a:lstStyle>
            <a:lvl1pPr algn="l">
              <a:defRPr sz="3600">
                <a:solidFill>
                  <a:srgbClr val="305261"/>
                </a:solidFill>
                <a:latin typeface="Daytona" panose="020F0502020204030204" pitchFamily="34" charset="0"/>
                <a:cs typeface="Daytona" panose="020F0502020204030204" pitchFamily="34" charset="0"/>
              </a:defRPr>
            </a:lvl1pPr>
          </a:lstStyle>
          <a:p>
            <a:r>
              <a:rPr lang="en-GB"/>
              <a:t>CLICK TO EDIT MASTER TITLE STYLE</a:t>
            </a:r>
            <a:endParaRPr lang="en-LT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1BBBEF7-A320-3AF5-0541-96B3A3F684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1800">
                <a:solidFill>
                  <a:srgbClr val="305261"/>
                </a:solidFill>
                <a:latin typeface="Daytona" panose="020B0604030500040204" pitchFamily="34" charset="0"/>
              </a:defRPr>
            </a:lvl1pPr>
          </a:lstStyle>
          <a:p>
            <a:fld id="{44C7D18F-F3E3-7A4B-9332-0E83A4B9F97A}" type="slidenum">
              <a:rPr lang="en-LT" smtClean="0"/>
              <a:pPr/>
              <a:t>‹#›</a:t>
            </a:fld>
            <a:endParaRPr lang="en-LT"/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16F229ED-69EC-4BFE-5B13-45F1050FFFD6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664779" y="2238703"/>
            <a:ext cx="4624552" cy="4041737"/>
          </a:xfrm>
          <a:prstGeom prst="rect">
            <a:avLst/>
          </a:prstGeom>
        </p:spPr>
        <p:txBody>
          <a:bodyPr>
            <a:normAutofit/>
          </a:bodyPr>
          <a:lstStyle>
            <a:lvl1pPr>
              <a:lnSpc>
                <a:spcPct val="150000"/>
              </a:lnSpc>
              <a:defRPr sz="1600">
                <a:latin typeface="Trebuchet MS" panose="020B0703020202090204" pitchFamily="34" charset="0"/>
              </a:defRPr>
            </a:lvl1pPr>
            <a:lvl2pPr>
              <a:lnSpc>
                <a:spcPct val="150000"/>
              </a:lnSpc>
              <a:defRPr sz="1400">
                <a:latin typeface="Trebuchet MS" panose="020B0703020202090204" pitchFamily="34" charset="0"/>
              </a:defRPr>
            </a:lvl2pPr>
            <a:lvl3pPr>
              <a:lnSpc>
                <a:spcPct val="150000"/>
              </a:lnSpc>
              <a:defRPr sz="1200">
                <a:latin typeface="Trebuchet MS" panose="020B0703020202090204" pitchFamily="34" charset="0"/>
              </a:defRPr>
            </a:lvl3pPr>
            <a:lvl4pPr>
              <a:lnSpc>
                <a:spcPct val="150000"/>
              </a:lnSpc>
              <a:defRPr sz="1100">
                <a:latin typeface="Trebuchet MS" panose="020B0703020202090204" pitchFamily="34" charset="0"/>
              </a:defRPr>
            </a:lvl4pPr>
            <a:lvl5pPr>
              <a:lnSpc>
                <a:spcPct val="150000"/>
              </a:lnSpc>
              <a:defRPr sz="1100">
                <a:latin typeface="Trebuchet MS" panose="020B0703020202090204" pitchFamily="34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LT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AD50652-8CEA-AF53-B656-A69DA522537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667605" y="-14819"/>
            <a:ext cx="1202813" cy="9895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936913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9ED32104-0CBB-43FC-2BAB-42F821ADD802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5877308"/>
            <a:ext cx="12192001" cy="989505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F96F0585-8FC2-5C02-62D3-B4F5FD1EBB99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64779" y="577559"/>
            <a:ext cx="9144000" cy="762512"/>
          </a:xfrm>
          <a:prstGeom prst="rect">
            <a:avLst/>
          </a:prstGeom>
        </p:spPr>
        <p:txBody>
          <a:bodyPr anchor="t">
            <a:normAutofit/>
          </a:bodyPr>
          <a:lstStyle>
            <a:lvl1pPr algn="l">
              <a:defRPr sz="3600">
                <a:solidFill>
                  <a:srgbClr val="305261"/>
                </a:solidFill>
                <a:latin typeface="Daytona" panose="020F0502020204030204" pitchFamily="34" charset="0"/>
                <a:cs typeface="Daytona" panose="020F0502020204030204" pitchFamily="34" charset="0"/>
              </a:defRPr>
            </a:lvl1pPr>
          </a:lstStyle>
          <a:p>
            <a:r>
              <a:rPr lang="en-GB"/>
              <a:t>CLICK TO EDIT MASTER TITLE STYLE</a:t>
            </a:r>
            <a:endParaRPr lang="en-LT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1BBBEF7-A320-3AF5-0541-96B3A3F684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1800">
                <a:solidFill>
                  <a:srgbClr val="305261"/>
                </a:solidFill>
                <a:latin typeface="Daytona" panose="020B0604030500040204" pitchFamily="34" charset="0"/>
              </a:defRPr>
            </a:lvl1pPr>
          </a:lstStyle>
          <a:p>
            <a:fld id="{44C7D18F-F3E3-7A4B-9332-0E83A4B9F97A}" type="slidenum">
              <a:rPr lang="en-LT" smtClean="0"/>
              <a:pPr/>
              <a:t>‹#›</a:t>
            </a:fld>
            <a:endParaRPr lang="en-LT"/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16F229ED-69EC-4BFE-5B13-45F1050FFFD6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664778" y="1559856"/>
            <a:ext cx="3071650" cy="4241854"/>
          </a:xfrm>
          <a:prstGeom prst="rect">
            <a:avLst/>
          </a:prstGeom>
        </p:spPr>
        <p:txBody>
          <a:bodyPr>
            <a:normAutofit/>
          </a:bodyPr>
          <a:lstStyle>
            <a:lvl1pPr>
              <a:lnSpc>
                <a:spcPct val="150000"/>
              </a:lnSpc>
              <a:defRPr sz="1600">
                <a:latin typeface="Trebuchet MS" panose="020B0703020202090204" pitchFamily="34" charset="0"/>
              </a:defRPr>
            </a:lvl1pPr>
            <a:lvl2pPr>
              <a:lnSpc>
                <a:spcPct val="150000"/>
              </a:lnSpc>
              <a:defRPr sz="1400">
                <a:latin typeface="Trebuchet MS" panose="020B0703020202090204" pitchFamily="34" charset="0"/>
              </a:defRPr>
            </a:lvl2pPr>
            <a:lvl3pPr>
              <a:lnSpc>
                <a:spcPct val="150000"/>
              </a:lnSpc>
              <a:defRPr sz="1200">
                <a:latin typeface="Trebuchet MS" panose="020B0703020202090204" pitchFamily="34" charset="0"/>
              </a:defRPr>
            </a:lvl3pPr>
            <a:lvl4pPr>
              <a:lnSpc>
                <a:spcPct val="150000"/>
              </a:lnSpc>
              <a:defRPr sz="1100">
                <a:latin typeface="Trebuchet MS" panose="020B0703020202090204" pitchFamily="34" charset="0"/>
              </a:defRPr>
            </a:lvl4pPr>
            <a:lvl5pPr>
              <a:lnSpc>
                <a:spcPct val="150000"/>
              </a:lnSpc>
              <a:defRPr sz="1100">
                <a:latin typeface="Trebuchet MS" panose="020B0703020202090204" pitchFamily="34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LT"/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058D44F4-7454-C3F6-F6C3-77F82BB73957}"/>
              </a:ext>
            </a:extLst>
          </p:cNvPr>
          <p:cNvSpPr>
            <a:spLocks noGrp="1"/>
          </p:cNvSpPr>
          <p:nvPr>
            <p:ph idx="14"/>
          </p:nvPr>
        </p:nvSpPr>
        <p:spPr>
          <a:xfrm>
            <a:off x="4308626" y="1559856"/>
            <a:ext cx="7045173" cy="4241854"/>
          </a:xfrm>
          <a:prstGeom prst="rect">
            <a:avLst/>
          </a:prstGeom>
        </p:spPr>
        <p:txBody>
          <a:bodyPr>
            <a:normAutofit/>
          </a:bodyPr>
          <a:lstStyle>
            <a:lvl1pPr>
              <a:lnSpc>
                <a:spcPct val="150000"/>
              </a:lnSpc>
              <a:defRPr sz="1600">
                <a:latin typeface="Trebuchet MS" panose="020B0703020202090204" pitchFamily="34" charset="0"/>
              </a:defRPr>
            </a:lvl1pPr>
            <a:lvl2pPr>
              <a:lnSpc>
                <a:spcPct val="150000"/>
              </a:lnSpc>
              <a:defRPr sz="1400">
                <a:latin typeface="Trebuchet MS" panose="020B0703020202090204" pitchFamily="34" charset="0"/>
              </a:defRPr>
            </a:lvl2pPr>
            <a:lvl3pPr>
              <a:lnSpc>
                <a:spcPct val="150000"/>
              </a:lnSpc>
              <a:defRPr sz="1200">
                <a:latin typeface="Trebuchet MS" panose="020B0703020202090204" pitchFamily="34" charset="0"/>
              </a:defRPr>
            </a:lvl3pPr>
            <a:lvl4pPr>
              <a:lnSpc>
                <a:spcPct val="150000"/>
              </a:lnSpc>
              <a:defRPr sz="1100">
                <a:latin typeface="Trebuchet MS" panose="020B0703020202090204" pitchFamily="34" charset="0"/>
              </a:defRPr>
            </a:lvl4pPr>
            <a:lvl5pPr>
              <a:lnSpc>
                <a:spcPct val="150000"/>
              </a:lnSpc>
              <a:defRPr sz="1100">
                <a:latin typeface="Trebuchet MS" panose="020B0703020202090204" pitchFamily="34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LT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27A6501-0B11-660B-1460-CD6DE0D35600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596583" y="0"/>
            <a:ext cx="1202813" cy="9895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582282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5">
            <a:extLst>
              <a:ext uri="{FF2B5EF4-FFF2-40B4-BE49-F238E27FC236}">
                <a16:creationId xmlns:a16="http://schemas.microsoft.com/office/drawing/2014/main" id="{1929D939-2DA9-B4C2-7DF9-103D08435EF1}"/>
              </a:ext>
            </a:extLst>
          </p:cNvPr>
          <p:cNvSpPr/>
          <p:nvPr userDrawn="1"/>
        </p:nvSpPr>
        <p:spPr>
          <a:xfrm rot="10800000">
            <a:off x="-20625" y="2035056"/>
            <a:ext cx="2846328" cy="4872648"/>
          </a:xfrm>
          <a:custGeom>
            <a:avLst/>
            <a:gdLst>
              <a:gd name="connsiteX0" fmla="*/ 0 w 6624895"/>
              <a:gd name="connsiteY0" fmla="*/ 0 h 6901388"/>
              <a:gd name="connsiteX1" fmla="*/ 6624895 w 6624895"/>
              <a:gd name="connsiteY1" fmla="*/ 0 h 6901388"/>
              <a:gd name="connsiteX2" fmla="*/ 6624895 w 6624895"/>
              <a:gd name="connsiteY2" fmla="*/ 6901388 h 6901388"/>
              <a:gd name="connsiteX3" fmla="*/ 0 w 6624895"/>
              <a:gd name="connsiteY3" fmla="*/ 6901388 h 6901388"/>
              <a:gd name="connsiteX4" fmla="*/ 0 w 6624895"/>
              <a:gd name="connsiteY4" fmla="*/ 0 h 6901388"/>
              <a:gd name="connsiteX0" fmla="*/ 0 w 6624895"/>
              <a:gd name="connsiteY0" fmla="*/ 0 h 6901388"/>
              <a:gd name="connsiteX1" fmla="*/ 6624895 w 6624895"/>
              <a:gd name="connsiteY1" fmla="*/ 0 h 6901388"/>
              <a:gd name="connsiteX2" fmla="*/ 6624895 w 6624895"/>
              <a:gd name="connsiteY2" fmla="*/ 6901388 h 6901388"/>
              <a:gd name="connsiteX3" fmla="*/ 4530749 w 6624895"/>
              <a:gd name="connsiteY3" fmla="*/ 6901388 h 6901388"/>
              <a:gd name="connsiteX4" fmla="*/ 0 w 6624895"/>
              <a:gd name="connsiteY4" fmla="*/ 0 h 6901388"/>
              <a:gd name="connsiteX0" fmla="*/ 0 w 6624895"/>
              <a:gd name="connsiteY0" fmla="*/ 0 h 6901388"/>
              <a:gd name="connsiteX1" fmla="*/ 6624895 w 6624895"/>
              <a:gd name="connsiteY1" fmla="*/ 0 h 6901388"/>
              <a:gd name="connsiteX2" fmla="*/ 6624895 w 6624895"/>
              <a:gd name="connsiteY2" fmla="*/ 6901388 h 6901388"/>
              <a:gd name="connsiteX3" fmla="*/ 4530749 w 6624895"/>
              <a:gd name="connsiteY3" fmla="*/ 6901388 h 6901388"/>
              <a:gd name="connsiteX4" fmla="*/ 0 w 6624895"/>
              <a:gd name="connsiteY4" fmla="*/ 0 h 6901388"/>
              <a:gd name="connsiteX0" fmla="*/ 0 w 6624895"/>
              <a:gd name="connsiteY0" fmla="*/ 0 h 6901388"/>
              <a:gd name="connsiteX1" fmla="*/ 6624895 w 6624895"/>
              <a:gd name="connsiteY1" fmla="*/ 0 h 6901388"/>
              <a:gd name="connsiteX2" fmla="*/ 6624895 w 6624895"/>
              <a:gd name="connsiteY2" fmla="*/ 6901388 h 6901388"/>
              <a:gd name="connsiteX3" fmla="*/ 4530749 w 6624895"/>
              <a:gd name="connsiteY3" fmla="*/ 6901388 h 6901388"/>
              <a:gd name="connsiteX4" fmla="*/ 0 w 6624895"/>
              <a:gd name="connsiteY4" fmla="*/ 0 h 6901388"/>
              <a:gd name="connsiteX0" fmla="*/ 0 w 6624895"/>
              <a:gd name="connsiteY0" fmla="*/ 0 h 6901388"/>
              <a:gd name="connsiteX1" fmla="*/ 6624895 w 6624895"/>
              <a:gd name="connsiteY1" fmla="*/ 0 h 6901388"/>
              <a:gd name="connsiteX2" fmla="*/ 6624895 w 6624895"/>
              <a:gd name="connsiteY2" fmla="*/ 6901388 h 6901388"/>
              <a:gd name="connsiteX3" fmla="*/ 0 w 6624895"/>
              <a:gd name="connsiteY3" fmla="*/ 0 h 6901388"/>
              <a:gd name="connsiteX0" fmla="*/ 0 w 6624895"/>
              <a:gd name="connsiteY0" fmla="*/ 0 h 6901388"/>
              <a:gd name="connsiteX1" fmla="*/ 6624895 w 6624895"/>
              <a:gd name="connsiteY1" fmla="*/ 0 h 6901388"/>
              <a:gd name="connsiteX2" fmla="*/ 6624895 w 6624895"/>
              <a:gd name="connsiteY2" fmla="*/ 6901388 h 6901388"/>
              <a:gd name="connsiteX3" fmla="*/ 0 w 6624895"/>
              <a:gd name="connsiteY3" fmla="*/ 0 h 6901388"/>
              <a:gd name="connsiteX0" fmla="*/ 0 w 6624895"/>
              <a:gd name="connsiteY0" fmla="*/ 0 h 6901388"/>
              <a:gd name="connsiteX1" fmla="*/ 6624895 w 6624895"/>
              <a:gd name="connsiteY1" fmla="*/ 0 h 6901388"/>
              <a:gd name="connsiteX2" fmla="*/ 6624895 w 6624895"/>
              <a:gd name="connsiteY2" fmla="*/ 6901388 h 6901388"/>
              <a:gd name="connsiteX3" fmla="*/ 0 w 6624895"/>
              <a:gd name="connsiteY3" fmla="*/ 0 h 6901388"/>
              <a:gd name="connsiteX0" fmla="*/ 0 w 6624895"/>
              <a:gd name="connsiteY0" fmla="*/ 0 h 6901388"/>
              <a:gd name="connsiteX1" fmla="*/ 6624895 w 6624895"/>
              <a:gd name="connsiteY1" fmla="*/ 0 h 6901388"/>
              <a:gd name="connsiteX2" fmla="*/ 6624895 w 6624895"/>
              <a:gd name="connsiteY2" fmla="*/ 6901388 h 6901388"/>
              <a:gd name="connsiteX3" fmla="*/ 0 w 6624895"/>
              <a:gd name="connsiteY3" fmla="*/ 0 h 69013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624895" h="6901388">
                <a:moveTo>
                  <a:pt x="0" y="0"/>
                </a:moveTo>
                <a:lnTo>
                  <a:pt x="6624895" y="0"/>
                </a:lnTo>
                <a:lnTo>
                  <a:pt x="6624895" y="6901388"/>
                </a:lnTo>
                <a:cubicBezTo>
                  <a:pt x="5903181" y="3603343"/>
                  <a:pt x="3478751" y="902503"/>
                  <a:pt x="0" y="0"/>
                </a:cubicBezTo>
                <a:close/>
              </a:path>
            </a:pathLst>
          </a:custGeom>
          <a:solidFill>
            <a:srgbClr val="1F88A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LT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0DEB13F3-6F6E-61A2-F69D-C6A50D8C4253}"/>
              </a:ext>
            </a:extLst>
          </p:cNvPr>
          <p:cNvSpPr/>
          <p:nvPr userDrawn="1"/>
        </p:nvSpPr>
        <p:spPr>
          <a:xfrm>
            <a:off x="5369522" y="-7433"/>
            <a:ext cx="6906778" cy="6901388"/>
          </a:xfrm>
          <a:custGeom>
            <a:avLst/>
            <a:gdLst>
              <a:gd name="connsiteX0" fmla="*/ 0 w 6624895"/>
              <a:gd name="connsiteY0" fmla="*/ 0 h 6901388"/>
              <a:gd name="connsiteX1" fmla="*/ 6624895 w 6624895"/>
              <a:gd name="connsiteY1" fmla="*/ 0 h 6901388"/>
              <a:gd name="connsiteX2" fmla="*/ 6624895 w 6624895"/>
              <a:gd name="connsiteY2" fmla="*/ 6901388 h 6901388"/>
              <a:gd name="connsiteX3" fmla="*/ 0 w 6624895"/>
              <a:gd name="connsiteY3" fmla="*/ 6901388 h 6901388"/>
              <a:gd name="connsiteX4" fmla="*/ 0 w 6624895"/>
              <a:gd name="connsiteY4" fmla="*/ 0 h 6901388"/>
              <a:gd name="connsiteX0" fmla="*/ 0 w 6624895"/>
              <a:gd name="connsiteY0" fmla="*/ 0 h 6901388"/>
              <a:gd name="connsiteX1" fmla="*/ 6624895 w 6624895"/>
              <a:gd name="connsiteY1" fmla="*/ 0 h 6901388"/>
              <a:gd name="connsiteX2" fmla="*/ 6624895 w 6624895"/>
              <a:gd name="connsiteY2" fmla="*/ 6901388 h 6901388"/>
              <a:gd name="connsiteX3" fmla="*/ 4530749 w 6624895"/>
              <a:gd name="connsiteY3" fmla="*/ 6901388 h 6901388"/>
              <a:gd name="connsiteX4" fmla="*/ 0 w 6624895"/>
              <a:gd name="connsiteY4" fmla="*/ 0 h 6901388"/>
              <a:gd name="connsiteX0" fmla="*/ 0 w 6624895"/>
              <a:gd name="connsiteY0" fmla="*/ 0 h 6901388"/>
              <a:gd name="connsiteX1" fmla="*/ 6624895 w 6624895"/>
              <a:gd name="connsiteY1" fmla="*/ 0 h 6901388"/>
              <a:gd name="connsiteX2" fmla="*/ 6624895 w 6624895"/>
              <a:gd name="connsiteY2" fmla="*/ 6901388 h 6901388"/>
              <a:gd name="connsiteX3" fmla="*/ 4530749 w 6624895"/>
              <a:gd name="connsiteY3" fmla="*/ 6901388 h 6901388"/>
              <a:gd name="connsiteX4" fmla="*/ 0 w 6624895"/>
              <a:gd name="connsiteY4" fmla="*/ 0 h 6901388"/>
              <a:gd name="connsiteX0" fmla="*/ 0 w 6624895"/>
              <a:gd name="connsiteY0" fmla="*/ 0 h 6901388"/>
              <a:gd name="connsiteX1" fmla="*/ 6624895 w 6624895"/>
              <a:gd name="connsiteY1" fmla="*/ 0 h 6901388"/>
              <a:gd name="connsiteX2" fmla="*/ 6624895 w 6624895"/>
              <a:gd name="connsiteY2" fmla="*/ 6901388 h 6901388"/>
              <a:gd name="connsiteX3" fmla="*/ 4530749 w 6624895"/>
              <a:gd name="connsiteY3" fmla="*/ 6901388 h 6901388"/>
              <a:gd name="connsiteX4" fmla="*/ 0 w 6624895"/>
              <a:gd name="connsiteY4" fmla="*/ 0 h 69013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624895" h="6901388">
                <a:moveTo>
                  <a:pt x="0" y="0"/>
                </a:moveTo>
                <a:lnTo>
                  <a:pt x="6624895" y="0"/>
                </a:lnTo>
                <a:lnTo>
                  <a:pt x="6624895" y="6901388"/>
                </a:lnTo>
                <a:lnTo>
                  <a:pt x="4530749" y="6901388"/>
                </a:lnTo>
                <a:cubicBezTo>
                  <a:pt x="4567417" y="2118983"/>
                  <a:pt x="1819634" y="636668"/>
                  <a:pt x="0" y="0"/>
                </a:cubicBezTo>
                <a:close/>
              </a:path>
            </a:pathLst>
          </a:custGeom>
          <a:solidFill>
            <a:srgbClr val="1F88A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LT"/>
          </a:p>
        </p:txBody>
      </p:sp>
      <p:sp>
        <p:nvSpPr>
          <p:cNvPr id="12" name="Picture Placeholder 4">
            <a:extLst>
              <a:ext uri="{FF2B5EF4-FFF2-40B4-BE49-F238E27FC236}">
                <a16:creationId xmlns:a16="http://schemas.microsoft.com/office/drawing/2014/main" id="{90C2B1F7-10D7-BEC0-E572-79138D4E5E50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-41249" y="-34934"/>
            <a:ext cx="10176364" cy="6928889"/>
          </a:xfrm>
          <a:custGeom>
            <a:avLst/>
            <a:gdLst>
              <a:gd name="connsiteX0" fmla="*/ 0 w 5630863"/>
              <a:gd name="connsiteY0" fmla="*/ 0 h 6894513"/>
              <a:gd name="connsiteX1" fmla="*/ 5630863 w 5630863"/>
              <a:gd name="connsiteY1" fmla="*/ 0 h 6894513"/>
              <a:gd name="connsiteX2" fmla="*/ 5630863 w 5630863"/>
              <a:gd name="connsiteY2" fmla="*/ 6894513 h 6894513"/>
              <a:gd name="connsiteX3" fmla="*/ 0 w 5630863"/>
              <a:gd name="connsiteY3" fmla="*/ 6894513 h 6894513"/>
              <a:gd name="connsiteX4" fmla="*/ 0 w 5630863"/>
              <a:gd name="connsiteY4" fmla="*/ 0 h 6894513"/>
              <a:gd name="connsiteX0" fmla="*/ 0 w 10106611"/>
              <a:gd name="connsiteY0" fmla="*/ 0 h 6901388"/>
              <a:gd name="connsiteX1" fmla="*/ 5630863 w 10106611"/>
              <a:gd name="connsiteY1" fmla="*/ 0 h 6901388"/>
              <a:gd name="connsiteX2" fmla="*/ 10106611 w 10106611"/>
              <a:gd name="connsiteY2" fmla="*/ 6901388 h 6901388"/>
              <a:gd name="connsiteX3" fmla="*/ 0 w 10106611"/>
              <a:gd name="connsiteY3" fmla="*/ 6894513 h 6901388"/>
              <a:gd name="connsiteX4" fmla="*/ 0 w 10106611"/>
              <a:gd name="connsiteY4" fmla="*/ 0 h 6901388"/>
              <a:gd name="connsiteX0" fmla="*/ 0 w 10107177"/>
              <a:gd name="connsiteY0" fmla="*/ 0 h 6901388"/>
              <a:gd name="connsiteX1" fmla="*/ 5630863 w 10107177"/>
              <a:gd name="connsiteY1" fmla="*/ 0 h 6901388"/>
              <a:gd name="connsiteX2" fmla="*/ 10106611 w 10107177"/>
              <a:gd name="connsiteY2" fmla="*/ 6901388 h 6901388"/>
              <a:gd name="connsiteX3" fmla="*/ 0 w 10107177"/>
              <a:gd name="connsiteY3" fmla="*/ 6894513 h 6901388"/>
              <a:gd name="connsiteX4" fmla="*/ 0 w 10107177"/>
              <a:gd name="connsiteY4" fmla="*/ 0 h 6901388"/>
              <a:gd name="connsiteX0" fmla="*/ 0 w 10107705"/>
              <a:gd name="connsiteY0" fmla="*/ 0 h 6901388"/>
              <a:gd name="connsiteX1" fmla="*/ 5630863 w 10107705"/>
              <a:gd name="connsiteY1" fmla="*/ 0 h 6901388"/>
              <a:gd name="connsiteX2" fmla="*/ 10106611 w 10107705"/>
              <a:gd name="connsiteY2" fmla="*/ 6901388 h 6901388"/>
              <a:gd name="connsiteX3" fmla="*/ 0 w 10107705"/>
              <a:gd name="connsiteY3" fmla="*/ 6894513 h 6901388"/>
              <a:gd name="connsiteX4" fmla="*/ 0 w 10107705"/>
              <a:gd name="connsiteY4" fmla="*/ 0 h 6901388"/>
              <a:gd name="connsiteX0" fmla="*/ 0 w 10162669"/>
              <a:gd name="connsiteY0" fmla="*/ 0 h 6901388"/>
              <a:gd name="connsiteX1" fmla="*/ 5630863 w 10162669"/>
              <a:gd name="connsiteY1" fmla="*/ 0 h 6901388"/>
              <a:gd name="connsiteX2" fmla="*/ 10161612 w 10162669"/>
              <a:gd name="connsiteY2" fmla="*/ 6901388 h 6901388"/>
              <a:gd name="connsiteX3" fmla="*/ 0 w 10162669"/>
              <a:gd name="connsiteY3" fmla="*/ 6894513 h 6901388"/>
              <a:gd name="connsiteX4" fmla="*/ 0 w 10162669"/>
              <a:gd name="connsiteY4" fmla="*/ 0 h 6901388"/>
              <a:gd name="connsiteX0" fmla="*/ 0 w 10162982"/>
              <a:gd name="connsiteY0" fmla="*/ 0 h 6901388"/>
              <a:gd name="connsiteX1" fmla="*/ 5630863 w 10162982"/>
              <a:gd name="connsiteY1" fmla="*/ 0 h 6901388"/>
              <a:gd name="connsiteX2" fmla="*/ 10161612 w 10162982"/>
              <a:gd name="connsiteY2" fmla="*/ 6901388 h 6901388"/>
              <a:gd name="connsiteX3" fmla="*/ 0 w 10162982"/>
              <a:gd name="connsiteY3" fmla="*/ 6894513 h 6901388"/>
              <a:gd name="connsiteX4" fmla="*/ 0 w 10162982"/>
              <a:gd name="connsiteY4" fmla="*/ 0 h 6901388"/>
              <a:gd name="connsiteX0" fmla="*/ 0 w 10162982"/>
              <a:gd name="connsiteY0" fmla="*/ 0 h 6908263"/>
              <a:gd name="connsiteX1" fmla="*/ 5630863 w 10162982"/>
              <a:gd name="connsiteY1" fmla="*/ 0 h 6908263"/>
              <a:gd name="connsiteX2" fmla="*/ 10161612 w 10162982"/>
              <a:gd name="connsiteY2" fmla="*/ 6901388 h 6908263"/>
              <a:gd name="connsiteX3" fmla="*/ 2289438 w 10162982"/>
              <a:gd name="connsiteY3" fmla="*/ 6908263 h 6908263"/>
              <a:gd name="connsiteX4" fmla="*/ 0 w 10162982"/>
              <a:gd name="connsiteY4" fmla="*/ 0 h 6908263"/>
              <a:gd name="connsiteX0" fmla="*/ 0 w 10162982"/>
              <a:gd name="connsiteY0" fmla="*/ 0 h 6908263"/>
              <a:gd name="connsiteX1" fmla="*/ 5630863 w 10162982"/>
              <a:gd name="connsiteY1" fmla="*/ 0 h 6908263"/>
              <a:gd name="connsiteX2" fmla="*/ 10161612 w 10162982"/>
              <a:gd name="connsiteY2" fmla="*/ 6901388 h 6908263"/>
              <a:gd name="connsiteX3" fmla="*/ 2289438 w 10162982"/>
              <a:gd name="connsiteY3" fmla="*/ 6908263 h 6908263"/>
              <a:gd name="connsiteX4" fmla="*/ 0 w 10162982"/>
              <a:gd name="connsiteY4" fmla="*/ 0 h 6908263"/>
              <a:gd name="connsiteX0" fmla="*/ 0 w 10162982"/>
              <a:gd name="connsiteY0" fmla="*/ 0 h 6908263"/>
              <a:gd name="connsiteX1" fmla="*/ 5630863 w 10162982"/>
              <a:gd name="connsiteY1" fmla="*/ 0 h 6908263"/>
              <a:gd name="connsiteX2" fmla="*/ 10161612 w 10162982"/>
              <a:gd name="connsiteY2" fmla="*/ 6901388 h 6908263"/>
              <a:gd name="connsiteX3" fmla="*/ 2289438 w 10162982"/>
              <a:gd name="connsiteY3" fmla="*/ 6908263 h 6908263"/>
              <a:gd name="connsiteX4" fmla="*/ 0 w 10162982"/>
              <a:gd name="connsiteY4" fmla="*/ 0 h 6908263"/>
              <a:gd name="connsiteX0" fmla="*/ 456933 w 10619915"/>
              <a:gd name="connsiteY0" fmla="*/ 0 h 6908263"/>
              <a:gd name="connsiteX1" fmla="*/ 6087796 w 10619915"/>
              <a:gd name="connsiteY1" fmla="*/ 0 h 6908263"/>
              <a:gd name="connsiteX2" fmla="*/ 10618545 w 10619915"/>
              <a:gd name="connsiteY2" fmla="*/ 6901388 h 6908263"/>
              <a:gd name="connsiteX3" fmla="*/ 2746371 w 10619915"/>
              <a:gd name="connsiteY3" fmla="*/ 6908263 h 6908263"/>
              <a:gd name="connsiteX4" fmla="*/ 601312 w 10619915"/>
              <a:gd name="connsiteY4" fmla="*/ 2475626 h 6908263"/>
              <a:gd name="connsiteX5" fmla="*/ 456933 w 10619915"/>
              <a:gd name="connsiteY5" fmla="*/ 0 h 6908263"/>
              <a:gd name="connsiteX0" fmla="*/ 368826 w 10531808"/>
              <a:gd name="connsiteY0" fmla="*/ 0 h 6908263"/>
              <a:gd name="connsiteX1" fmla="*/ 5999689 w 10531808"/>
              <a:gd name="connsiteY1" fmla="*/ 0 h 6908263"/>
              <a:gd name="connsiteX2" fmla="*/ 10530438 w 10531808"/>
              <a:gd name="connsiteY2" fmla="*/ 6901388 h 6908263"/>
              <a:gd name="connsiteX3" fmla="*/ 2658264 w 10531808"/>
              <a:gd name="connsiteY3" fmla="*/ 6908263 h 6908263"/>
              <a:gd name="connsiteX4" fmla="*/ 513205 w 10531808"/>
              <a:gd name="connsiteY4" fmla="*/ 2475626 h 6908263"/>
              <a:gd name="connsiteX5" fmla="*/ 368826 w 10531808"/>
              <a:gd name="connsiteY5" fmla="*/ 0 h 6908263"/>
              <a:gd name="connsiteX0" fmla="*/ 206 w 10163188"/>
              <a:gd name="connsiteY0" fmla="*/ 0 h 6908263"/>
              <a:gd name="connsiteX1" fmla="*/ 5631069 w 10163188"/>
              <a:gd name="connsiteY1" fmla="*/ 0 h 6908263"/>
              <a:gd name="connsiteX2" fmla="*/ 10161818 w 10163188"/>
              <a:gd name="connsiteY2" fmla="*/ 6901388 h 6908263"/>
              <a:gd name="connsiteX3" fmla="*/ 2289644 w 10163188"/>
              <a:gd name="connsiteY3" fmla="*/ 6908263 h 6908263"/>
              <a:gd name="connsiteX4" fmla="*/ 144585 w 10163188"/>
              <a:gd name="connsiteY4" fmla="*/ 2475626 h 6908263"/>
              <a:gd name="connsiteX5" fmla="*/ 206 w 10163188"/>
              <a:gd name="connsiteY5" fmla="*/ 0 h 6908263"/>
              <a:gd name="connsiteX0" fmla="*/ 13750 w 10176732"/>
              <a:gd name="connsiteY0" fmla="*/ 0 h 6908263"/>
              <a:gd name="connsiteX1" fmla="*/ 5644613 w 10176732"/>
              <a:gd name="connsiteY1" fmla="*/ 0 h 6908263"/>
              <a:gd name="connsiteX2" fmla="*/ 10175362 w 10176732"/>
              <a:gd name="connsiteY2" fmla="*/ 6901388 h 6908263"/>
              <a:gd name="connsiteX3" fmla="*/ 2303188 w 10176732"/>
              <a:gd name="connsiteY3" fmla="*/ 6908263 h 6908263"/>
              <a:gd name="connsiteX4" fmla="*/ 0 w 10176732"/>
              <a:gd name="connsiteY4" fmla="*/ 2503127 h 6908263"/>
              <a:gd name="connsiteX5" fmla="*/ 13750 w 10176732"/>
              <a:gd name="connsiteY5" fmla="*/ 0 h 6908263"/>
              <a:gd name="connsiteX0" fmla="*/ 22771 w 10185753"/>
              <a:gd name="connsiteY0" fmla="*/ 0 h 6908263"/>
              <a:gd name="connsiteX1" fmla="*/ 5653634 w 10185753"/>
              <a:gd name="connsiteY1" fmla="*/ 0 h 6908263"/>
              <a:gd name="connsiteX2" fmla="*/ 10184383 w 10185753"/>
              <a:gd name="connsiteY2" fmla="*/ 6901388 h 6908263"/>
              <a:gd name="connsiteX3" fmla="*/ 2312209 w 10185753"/>
              <a:gd name="connsiteY3" fmla="*/ 6908263 h 6908263"/>
              <a:gd name="connsiteX4" fmla="*/ 9021 w 10185753"/>
              <a:gd name="connsiteY4" fmla="*/ 2503127 h 6908263"/>
              <a:gd name="connsiteX5" fmla="*/ 22771 w 10185753"/>
              <a:gd name="connsiteY5" fmla="*/ 0 h 6908263"/>
              <a:gd name="connsiteX0" fmla="*/ 13750 w 10176732"/>
              <a:gd name="connsiteY0" fmla="*/ 0 h 6908263"/>
              <a:gd name="connsiteX1" fmla="*/ 5644613 w 10176732"/>
              <a:gd name="connsiteY1" fmla="*/ 0 h 6908263"/>
              <a:gd name="connsiteX2" fmla="*/ 10175362 w 10176732"/>
              <a:gd name="connsiteY2" fmla="*/ 6901388 h 6908263"/>
              <a:gd name="connsiteX3" fmla="*/ 2303188 w 10176732"/>
              <a:gd name="connsiteY3" fmla="*/ 6908263 h 6908263"/>
              <a:gd name="connsiteX4" fmla="*/ 0 w 10176732"/>
              <a:gd name="connsiteY4" fmla="*/ 2503127 h 6908263"/>
              <a:gd name="connsiteX5" fmla="*/ 13750 w 10176732"/>
              <a:gd name="connsiteY5" fmla="*/ 0 h 6908263"/>
              <a:gd name="connsiteX0" fmla="*/ 13750 w 10176732"/>
              <a:gd name="connsiteY0" fmla="*/ 0 h 6908263"/>
              <a:gd name="connsiteX1" fmla="*/ 5644613 w 10176732"/>
              <a:gd name="connsiteY1" fmla="*/ 0 h 6908263"/>
              <a:gd name="connsiteX2" fmla="*/ 10175362 w 10176732"/>
              <a:gd name="connsiteY2" fmla="*/ 6901388 h 6908263"/>
              <a:gd name="connsiteX3" fmla="*/ 2303188 w 10176732"/>
              <a:gd name="connsiteY3" fmla="*/ 6908263 h 6908263"/>
              <a:gd name="connsiteX4" fmla="*/ 0 w 10176732"/>
              <a:gd name="connsiteY4" fmla="*/ 2503127 h 6908263"/>
              <a:gd name="connsiteX5" fmla="*/ 13750 w 10176732"/>
              <a:gd name="connsiteY5" fmla="*/ 0 h 6908263"/>
              <a:gd name="connsiteX0" fmla="*/ 13750 w 10176732"/>
              <a:gd name="connsiteY0" fmla="*/ 0 h 6915138"/>
              <a:gd name="connsiteX1" fmla="*/ 5644613 w 10176732"/>
              <a:gd name="connsiteY1" fmla="*/ 0 h 6915138"/>
              <a:gd name="connsiteX2" fmla="*/ 10175362 w 10176732"/>
              <a:gd name="connsiteY2" fmla="*/ 6901388 h 6915138"/>
              <a:gd name="connsiteX3" fmla="*/ 2000680 w 10176732"/>
              <a:gd name="connsiteY3" fmla="*/ 6915138 h 6915138"/>
              <a:gd name="connsiteX4" fmla="*/ 0 w 10176732"/>
              <a:gd name="connsiteY4" fmla="*/ 2503127 h 6915138"/>
              <a:gd name="connsiteX5" fmla="*/ 13750 w 10176732"/>
              <a:gd name="connsiteY5" fmla="*/ 0 h 6915138"/>
              <a:gd name="connsiteX0" fmla="*/ 858 w 10163840"/>
              <a:gd name="connsiteY0" fmla="*/ 0 h 6915138"/>
              <a:gd name="connsiteX1" fmla="*/ 5631721 w 10163840"/>
              <a:gd name="connsiteY1" fmla="*/ 0 h 6915138"/>
              <a:gd name="connsiteX2" fmla="*/ 10162470 w 10163840"/>
              <a:gd name="connsiteY2" fmla="*/ 6901388 h 6915138"/>
              <a:gd name="connsiteX3" fmla="*/ 1987788 w 10163840"/>
              <a:gd name="connsiteY3" fmla="*/ 6915138 h 6915138"/>
              <a:gd name="connsiteX4" fmla="*/ 858 w 10163840"/>
              <a:gd name="connsiteY4" fmla="*/ 1822483 h 6915138"/>
              <a:gd name="connsiteX5" fmla="*/ 858 w 10163840"/>
              <a:gd name="connsiteY5" fmla="*/ 0 h 6915138"/>
              <a:gd name="connsiteX0" fmla="*/ 6513 w 10169495"/>
              <a:gd name="connsiteY0" fmla="*/ 0 h 6915138"/>
              <a:gd name="connsiteX1" fmla="*/ 5637376 w 10169495"/>
              <a:gd name="connsiteY1" fmla="*/ 0 h 6915138"/>
              <a:gd name="connsiteX2" fmla="*/ 10168125 w 10169495"/>
              <a:gd name="connsiteY2" fmla="*/ 6901388 h 6915138"/>
              <a:gd name="connsiteX3" fmla="*/ 1993443 w 10169495"/>
              <a:gd name="connsiteY3" fmla="*/ 6915138 h 6915138"/>
              <a:gd name="connsiteX4" fmla="*/ 6513 w 10169495"/>
              <a:gd name="connsiteY4" fmla="*/ 1822483 h 6915138"/>
              <a:gd name="connsiteX5" fmla="*/ 6513 w 10169495"/>
              <a:gd name="connsiteY5" fmla="*/ 0 h 6915138"/>
              <a:gd name="connsiteX0" fmla="*/ 6513 w 10169495"/>
              <a:gd name="connsiteY0" fmla="*/ 0 h 6928889"/>
              <a:gd name="connsiteX1" fmla="*/ 5637376 w 10169495"/>
              <a:gd name="connsiteY1" fmla="*/ 0 h 6928889"/>
              <a:gd name="connsiteX2" fmla="*/ 10168125 w 10169495"/>
              <a:gd name="connsiteY2" fmla="*/ 6901388 h 6928889"/>
              <a:gd name="connsiteX3" fmla="*/ 2742839 w 10169495"/>
              <a:gd name="connsiteY3" fmla="*/ 6928889 h 6928889"/>
              <a:gd name="connsiteX4" fmla="*/ 6513 w 10169495"/>
              <a:gd name="connsiteY4" fmla="*/ 1822483 h 6928889"/>
              <a:gd name="connsiteX5" fmla="*/ 6513 w 10169495"/>
              <a:gd name="connsiteY5" fmla="*/ 0 h 6928889"/>
              <a:gd name="connsiteX0" fmla="*/ 6513 w 10169495"/>
              <a:gd name="connsiteY0" fmla="*/ 0 h 6928889"/>
              <a:gd name="connsiteX1" fmla="*/ 5637376 w 10169495"/>
              <a:gd name="connsiteY1" fmla="*/ 0 h 6928889"/>
              <a:gd name="connsiteX2" fmla="*/ 10168125 w 10169495"/>
              <a:gd name="connsiteY2" fmla="*/ 6901388 h 6928889"/>
              <a:gd name="connsiteX3" fmla="*/ 2742839 w 10169495"/>
              <a:gd name="connsiteY3" fmla="*/ 6928889 h 6928889"/>
              <a:gd name="connsiteX4" fmla="*/ 6513 w 10169495"/>
              <a:gd name="connsiteY4" fmla="*/ 1822483 h 6928889"/>
              <a:gd name="connsiteX5" fmla="*/ 6513 w 10169495"/>
              <a:gd name="connsiteY5" fmla="*/ 0 h 6928889"/>
              <a:gd name="connsiteX0" fmla="*/ 6513 w 10169495"/>
              <a:gd name="connsiteY0" fmla="*/ 0 h 6928889"/>
              <a:gd name="connsiteX1" fmla="*/ 5637376 w 10169495"/>
              <a:gd name="connsiteY1" fmla="*/ 0 h 6928889"/>
              <a:gd name="connsiteX2" fmla="*/ 10168125 w 10169495"/>
              <a:gd name="connsiteY2" fmla="*/ 6901388 h 6928889"/>
              <a:gd name="connsiteX3" fmla="*/ 2742839 w 10169495"/>
              <a:gd name="connsiteY3" fmla="*/ 6928889 h 6928889"/>
              <a:gd name="connsiteX4" fmla="*/ 6513 w 10169495"/>
              <a:gd name="connsiteY4" fmla="*/ 1822483 h 6928889"/>
              <a:gd name="connsiteX5" fmla="*/ 6513 w 10169495"/>
              <a:gd name="connsiteY5" fmla="*/ 0 h 6928889"/>
              <a:gd name="connsiteX0" fmla="*/ 6513 w 10176364"/>
              <a:gd name="connsiteY0" fmla="*/ 0 h 6928889"/>
              <a:gd name="connsiteX1" fmla="*/ 5637376 w 10176364"/>
              <a:gd name="connsiteY1" fmla="*/ 0 h 6928889"/>
              <a:gd name="connsiteX2" fmla="*/ 10175000 w 10176364"/>
              <a:gd name="connsiteY2" fmla="*/ 6928888 h 6928889"/>
              <a:gd name="connsiteX3" fmla="*/ 2742839 w 10176364"/>
              <a:gd name="connsiteY3" fmla="*/ 6928889 h 6928889"/>
              <a:gd name="connsiteX4" fmla="*/ 6513 w 10176364"/>
              <a:gd name="connsiteY4" fmla="*/ 1822483 h 6928889"/>
              <a:gd name="connsiteX5" fmla="*/ 6513 w 10176364"/>
              <a:gd name="connsiteY5" fmla="*/ 0 h 69288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176364" h="6928889">
                <a:moveTo>
                  <a:pt x="6513" y="0"/>
                </a:moveTo>
                <a:lnTo>
                  <a:pt x="5637376" y="0"/>
                </a:lnTo>
                <a:cubicBezTo>
                  <a:pt x="8621208" y="939176"/>
                  <a:pt x="10230001" y="3301513"/>
                  <a:pt x="10175000" y="6928888"/>
                </a:cubicBezTo>
                <a:lnTo>
                  <a:pt x="2742839" y="6928889"/>
                </a:lnTo>
                <a:cubicBezTo>
                  <a:pt x="1155802" y="6053758"/>
                  <a:pt x="-10674" y="3970762"/>
                  <a:pt x="6513" y="1822483"/>
                </a:cubicBezTo>
                <a:cubicBezTo>
                  <a:pt x="-3800" y="595479"/>
                  <a:pt x="-376" y="611984"/>
                  <a:pt x="6513" y="0"/>
                </a:cubicBezTo>
                <a:close/>
              </a:path>
            </a:pathLst>
          </a:custGeom>
          <a:solidFill>
            <a:srgbClr val="7FC240"/>
          </a:solidFill>
          <a:effectLst/>
        </p:spPr>
        <p:txBody>
          <a:bodyPr/>
          <a:lstStyle/>
          <a:p>
            <a:endParaRPr lang="en-LT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23403DD9-742A-8381-22B8-A7A43F4BC21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508668" y="507379"/>
            <a:ext cx="2158956" cy="1376422"/>
          </a:xfrm>
          <a:prstGeom prst="rect">
            <a:avLst/>
          </a:prstGeom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12B92DAD-A914-B9CF-CF89-54E275C81C55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41350" y="4005263"/>
            <a:ext cx="9012448" cy="1332378"/>
          </a:xfrm>
          <a:prstGeom prst="rect">
            <a:avLst/>
          </a:prstGeom>
        </p:spPr>
        <p:txBody>
          <a:bodyPr anchor="t">
            <a:normAutofit/>
          </a:bodyPr>
          <a:lstStyle>
            <a:lvl1pPr algn="l">
              <a:defRPr sz="4800" b="0">
                <a:solidFill>
                  <a:schemeClr val="bg1"/>
                </a:solidFill>
                <a:latin typeface="Daytona" panose="020F0502020204030204" pitchFamily="34" charset="0"/>
                <a:cs typeface="Daytona" panose="020F0502020204030204" pitchFamily="34" charset="0"/>
              </a:defRPr>
            </a:lvl1pPr>
          </a:lstStyle>
          <a:p>
            <a:r>
              <a:rPr lang="en-GB"/>
              <a:t>CLICK TO EDIT MASTER TITLE STYLE</a:t>
            </a:r>
            <a:endParaRPr lang="en-LT"/>
          </a:p>
        </p:txBody>
      </p:sp>
      <p:sp>
        <p:nvSpPr>
          <p:cNvPr id="7" name="Subtitle 2">
            <a:extLst>
              <a:ext uri="{FF2B5EF4-FFF2-40B4-BE49-F238E27FC236}">
                <a16:creationId xmlns:a16="http://schemas.microsoft.com/office/drawing/2014/main" id="{43E13E62-B31E-67D1-F3AD-B68F65B3603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41350" y="5583230"/>
            <a:ext cx="9144000" cy="621508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400">
                <a:solidFill>
                  <a:schemeClr val="bg1"/>
                </a:solidFill>
                <a:latin typeface="Daytona" panose="020F0502020204030204" pitchFamily="34" charset="0"/>
                <a:cs typeface="Daytona" panose="020F050202020403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LT"/>
          </a:p>
        </p:txBody>
      </p:sp>
    </p:spTree>
    <p:extLst>
      <p:ext uri="{BB962C8B-B14F-4D97-AF65-F5344CB8AC3E}">
        <p14:creationId xmlns:p14="http://schemas.microsoft.com/office/powerpoint/2010/main" val="309625742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3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9ED32104-0CBB-43FC-2BAB-42F821ADD802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5877308"/>
            <a:ext cx="12192001" cy="989505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F96F0585-8FC2-5C02-62D3-B4F5FD1EBB99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64779" y="577559"/>
            <a:ext cx="9144000" cy="762512"/>
          </a:xfrm>
          <a:prstGeom prst="rect">
            <a:avLst/>
          </a:prstGeom>
        </p:spPr>
        <p:txBody>
          <a:bodyPr anchor="t">
            <a:normAutofit/>
          </a:bodyPr>
          <a:lstStyle>
            <a:lvl1pPr algn="l">
              <a:defRPr sz="3600">
                <a:solidFill>
                  <a:srgbClr val="305261"/>
                </a:solidFill>
                <a:latin typeface="Daytona" panose="020F0502020204030204" pitchFamily="34" charset="0"/>
                <a:cs typeface="Daytona" panose="020F0502020204030204" pitchFamily="34" charset="0"/>
              </a:defRPr>
            </a:lvl1pPr>
          </a:lstStyle>
          <a:p>
            <a:r>
              <a:rPr lang="en-GB"/>
              <a:t>CLICK TO EDIT MASTER TITLE STYLE</a:t>
            </a:r>
            <a:endParaRPr lang="en-LT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1BBBEF7-A320-3AF5-0541-96B3A3F684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1800">
                <a:solidFill>
                  <a:srgbClr val="305261"/>
                </a:solidFill>
                <a:latin typeface="Daytona" panose="020B0604030500040204" pitchFamily="34" charset="0"/>
              </a:defRPr>
            </a:lvl1pPr>
          </a:lstStyle>
          <a:p>
            <a:fld id="{44C7D18F-F3E3-7A4B-9332-0E83A4B9F97A}" type="slidenum">
              <a:rPr lang="en-LT" smtClean="0"/>
              <a:pPr/>
              <a:t>‹#›</a:t>
            </a:fld>
            <a:endParaRPr lang="en-LT"/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16F229ED-69EC-4BFE-5B13-45F1050FFFD6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664779" y="1567739"/>
            <a:ext cx="10689021" cy="4241854"/>
          </a:xfrm>
          <a:prstGeom prst="rect">
            <a:avLst/>
          </a:prstGeom>
        </p:spPr>
        <p:txBody>
          <a:bodyPr>
            <a:normAutofit/>
          </a:bodyPr>
          <a:lstStyle>
            <a:lvl1pPr>
              <a:lnSpc>
                <a:spcPct val="150000"/>
              </a:lnSpc>
              <a:defRPr sz="1600">
                <a:latin typeface="Trebuchet MS" panose="020B0703020202090204" pitchFamily="34" charset="0"/>
              </a:defRPr>
            </a:lvl1pPr>
            <a:lvl2pPr>
              <a:lnSpc>
                <a:spcPct val="150000"/>
              </a:lnSpc>
              <a:defRPr sz="1400">
                <a:latin typeface="Trebuchet MS" panose="020B0703020202090204" pitchFamily="34" charset="0"/>
              </a:defRPr>
            </a:lvl2pPr>
            <a:lvl3pPr>
              <a:lnSpc>
                <a:spcPct val="150000"/>
              </a:lnSpc>
              <a:defRPr sz="1200">
                <a:latin typeface="Trebuchet MS" panose="020B0703020202090204" pitchFamily="34" charset="0"/>
              </a:defRPr>
            </a:lvl3pPr>
            <a:lvl4pPr>
              <a:lnSpc>
                <a:spcPct val="150000"/>
              </a:lnSpc>
              <a:defRPr sz="1100">
                <a:latin typeface="Trebuchet MS" panose="020B0703020202090204" pitchFamily="34" charset="0"/>
              </a:defRPr>
            </a:lvl4pPr>
            <a:lvl5pPr>
              <a:lnSpc>
                <a:spcPct val="150000"/>
              </a:lnSpc>
              <a:defRPr sz="1100">
                <a:latin typeface="Trebuchet MS" panose="020B0703020202090204" pitchFamily="34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LT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2A12175-EE0C-9AD8-2C3C-78AEE4856C4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596583" y="0"/>
            <a:ext cx="1202813" cy="9895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518472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0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4">
            <a:extLst>
              <a:ext uri="{FF2B5EF4-FFF2-40B4-BE49-F238E27FC236}">
                <a16:creationId xmlns:a16="http://schemas.microsoft.com/office/drawing/2014/main" id="{9C3F55FA-FAE1-2A91-6103-2670A063506D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 flipH="1">
            <a:off x="6469147" y="-14819"/>
            <a:ext cx="5728457" cy="6894513"/>
          </a:xfrm>
          <a:custGeom>
            <a:avLst/>
            <a:gdLst>
              <a:gd name="connsiteX0" fmla="*/ 0 w 5630863"/>
              <a:gd name="connsiteY0" fmla="*/ 0 h 6894513"/>
              <a:gd name="connsiteX1" fmla="*/ 5630863 w 5630863"/>
              <a:gd name="connsiteY1" fmla="*/ 0 h 6894513"/>
              <a:gd name="connsiteX2" fmla="*/ 5630863 w 5630863"/>
              <a:gd name="connsiteY2" fmla="*/ 6894513 h 6894513"/>
              <a:gd name="connsiteX3" fmla="*/ 0 w 5630863"/>
              <a:gd name="connsiteY3" fmla="*/ 6894513 h 6894513"/>
              <a:gd name="connsiteX4" fmla="*/ 0 w 5630863"/>
              <a:gd name="connsiteY4" fmla="*/ 0 h 6894513"/>
              <a:gd name="connsiteX0" fmla="*/ 0 w 10106611"/>
              <a:gd name="connsiteY0" fmla="*/ 0 h 6901388"/>
              <a:gd name="connsiteX1" fmla="*/ 5630863 w 10106611"/>
              <a:gd name="connsiteY1" fmla="*/ 0 h 6901388"/>
              <a:gd name="connsiteX2" fmla="*/ 10106611 w 10106611"/>
              <a:gd name="connsiteY2" fmla="*/ 6901388 h 6901388"/>
              <a:gd name="connsiteX3" fmla="*/ 0 w 10106611"/>
              <a:gd name="connsiteY3" fmla="*/ 6894513 h 6901388"/>
              <a:gd name="connsiteX4" fmla="*/ 0 w 10106611"/>
              <a:gd name="connsiteY4" fmla="*/ 0 h 6901388"/>
              <a:gd name="connsiteX0" fmla="*/ 0 w 10107177"/>
              <a:gd name="connsiteY0" fmla="*/ 0 h 6901388"/>
              <a:gd name="connsiteX1" fmla="*/ 5630863 w 10107177"/>
              <a:gd name="connsiteY1" fmla="*/ 0 h 6901388"/>
              <a:gd name="connsiteX2" fmla="*/ 10106611 w 10107177"/>
              <a:gd name="connsiteY2" fmla="*/ 6901388 h 6901388"/>
              <a:gd name="connsiteX3" fmla="*/ 0 w 10107177"/>
              <a:gd name="connsiteY3" fmla="*/ 6894513 h 6901388"/>
              <a:gd name="connsiteX4" fmla="*/ 0 w 10107177"/>
              <a:gd name="connsiteY4" fmla="*/ 0 h 6901388"/>
              <a:gd name="connsiteX0" fmla="*/ 0 w 10107705"/>
              <a:gd name="connsiteY0" fmla="*/ 0 h 6901388"/>
              <a:gd name="connsiteX1" fmla="*/ 5630863 w 10107705"/>
              <a:gd name="connsiteY1" fmla="*/ 0 h 6901388"/>
              <a:gd name="connsiteX2" fmla="*/ 10106611 w 10107705"/>
              <a:gd name="connsiteY2" fmla="*/ 6901388 h 6901388"/>
              <a:gd name="connsiteX3" fmla="*/ 0 w 10107705"/>
              <a:gd name="connsiteY3" fmla="*/ 6894513 h 6901388"/>
              <a:gd name="connsiteX4" fmla="*/ 0 w 10107705"/>
              <a:gd name="connsiteY4" fmla="*/ 0 h 6901388"/>
              <a:gd name="connsiteX0" fmla="*/ 0 w 10162669"/>
              <a:gd name="connsiteY0" fmla="*/ 0 h 6901388"/>
              <a:gd name="connsiteX1" fmla="*/ 5630863 w 10162669"/>
              <a:gd name="connsiteY1" fmla="*/ 0 h 6901388"/>
              <a:gd name="connsiteX2" fmla="*/ 10161612 w 10162669"/>
              <a:gd name="connsiteY2" fmla="*/ 6901388 h 6901388"/>
              <a:gd name="connsiteX3" fmla="*/ 0 w 10162669"/>
              <a:gd name="connsiteY3" fmla="*/ 6894513 h 6901388"/>
              <a:gd name="connsiteX4" fmla="*/ 0 w 10162669"/>
              <a:gd name="connsiteY4" fmla="*/ 0 h 6901388"/>
              <a:gd name="connsiteX0" fmla="*/ 0 w 10162982"/>
              <a:gd name="connsiteY0" fmla="*/ 0 h 6901388"/>
              <a:gd name="connsiteX1" fmla="*/ 5630863 w 10162982"/>
              <a:gd name="connsiteY1" fmla="*/ 0 h 6901388"/>
              <a:gd name="connsiteX2" fmla="*/ 10161612 w 10162982"/>
              <a:gd name="connsiteY2" fmla="*/ 6901388 h 6901388"/>
              <a:gd name="connsiteX3" fmla="*/ 0 w 10162982"/>
              <a:gd name="connsiteY3" fmla="*/ 6894513 h 6901388"/>
              <a:gd name="connsiteX4" fmla="*/ 0 w 10162982"/>
              <a:gd name="connsiteY4" fmla="*/ 0 h 6901388"/>
              <a:gd name="connsiteX0" fmla="*/ 0 w 10162982"/>
              <a:gd name="connsiteY0" fmla="*/ 0 h 6901388"/>
              <a:gd name="connsiteX1" fmla="*/ 5630863 w 10162982"/>
              <a:gd name="connsiteY1" fmla="*/ 0 h 6901388"/>
              <a:gd name="connsiteX2" fmla="*/ 10161612 w 10162982"/>
              <a:gd name="connsiteY2" fmla="*/ 6901388 h 6901388"/>
              <a:gd name="connsiteX3" fmla="*/ 4468872 w 10162982"/>
              <a:gd name="connsiteY3" fmla="*/ 6901388 h 6901388"/>
              <a:gd name="connsiteX4" fmla="*/ 0 w 10162982"/>
              <a:gd name="connsiteY4" fmla="*/ 0 h 6901388"/>
              <a:gd name="connsiteX0" fmla="*/ 27501 w 5694110"/>
              <a:gd name="connsiteY0" fmla="*/ 6875 h 6901388"/>
              <a:gd name="connsiteX1" fmla="*/ 1161991 w 5694110"/>
              <a:gd name="connsiteY1" fmla="*/ 0 h 6901388"/>
              <a:gd name="connsiteX2" fmla="*/ 5692740 w 5694110"/>
              <a:gd name="connsiteY2" fmla="*/ 6901388 h 6901388"/>
              <a:gd name="connsiteX3" fmla="*/ 0 w 5694110"/>
              <a:gd name="connsiteY3" fmla="*/ 6901388 h 6901388"/>
              <a:gd name="connsiteX4" fmla="*/ 27501 w 5694110"/>
              <a:gd name="connsiteY4" fmla="*/ 6875 h 6901388"/>
              <a:gd name="connsiteX0" fmla="*/ 0 w 5728486"/>
              <a:gd name="connsiteY0" fmla="*/ 6875 h 6901388"/>
              <a:gd name="connsiteX1" fmla="*/ 1196367 w 5728486"/>
              <a:gd name="connsiteY1" fmla="*/ 0 h 6901388"/>
              <a:gd name="connsiteX2" fmla="*/ 5727116 w 5728486"/>
              <a:gd name="connsiteY2" fmla="*/ 6901388 h 6901388"/>
              <a:gd name="connsiteX3" fmla="*/ 34376 w 5728486"/>
              <a:gd name="connsiteY3" fmla="*/ 6901388 h 6901388"/>
              <a:gd name="connsiteX4" fmla="*/ 0 w 5728486"/>
              <a:gd name="connsiteY4" fmla="*/ 6875 h 6901388"/>
              <a:gd name="connsiteX0" fmla="*/ 0 w 5782305"/>
              <a:gd name="connsiteY0" fmla="*/ 0 h 6894513"/>
              <a:gd name="connsiteX1" fmla="*/ 3245173 w 5782305"/>
              <a:gd name="connsiteY1" fmla="*/ 6876 h 6894513"/>
              <a:gd name="connsiteX2" fmla="*/ 5727116 w 5782305"/>
              <a:gd name="connsiteY2" fmla="*/ 6894513 h 6894513"/>
              <a:gd name="connsiteX3" fmla="*/ 34376 w 5782305"/>
              <a:gd name="connsiteY3" fmla="*/ 6894513 h 6894513"/>
              <a:gd name="connsiteX4" fmla="*/ 0 w 5782305"/>
              <a:gd name="connsiteY4" fmla="*/ 0 h 6894513"/>
              <a:gd name="connsiteX0" fmla="*/ 0 w 5728457"/>
              <a:gd name="connsiteY0" fmla="*/ 0 h 6894513"/>
              <a:gd name="connsiteX1" fmla="*/ 3245173 w 5728457"/>
              <a:gd name="connsiteY1" fmla="*/ 6876 h 6894513"/>
              <a:gd name="connsiteX2" fmla="*/ 5727116 w 5728457"/>
              <a:gd name="connsiteY2" fmla="*/ 6894513 h 6894513"/>
              <a:gd name="connsiteX3" fmla="*/ 34376 w 5728457"/>
              <a:gd name="connsiteY3" fmla="*/ 6894513 h 6894513"/>
              <a:gd name="connsiteX4" fmla="*/ 0 w 5728457"/>
              <a:gd name="connsiteY4" fmla="*/ 0 h 68945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728457" h="6894513">
                <a:moveTo>
                  <a:pt x="0" y="0"/>
                </a:moveTo>
                <a:lnTo>
                  <a:pt x="3245173" y="6876"/>
                </a:lnTo>
                <a:cubicBezTo>
                  <a:pt x="4132073" y="939177"/>
                  <a:pt x="5782117" y="3267138"/>
                  <a:pt x="5727116" y="6894513"/>
                </a:cubicBezTo>
                <a:lnTo>
                  <a:pt x="34376" y="6894513"/>
                </a:lnTo>
                <a:lnTo>
                  <a:pt x="0" y="0"/>
                </a:lnTo>
                <a:close/>
              </a:path>
            </a:pathLst>
          </a:custGeom>
          <a:noFill/>
          <a:effectLst>
            <a:outerShdw blurRad="570787" dist="50800" sx="109075" sy="109075" algn="ctr" rotWithShape="0">
              <a:srgbClr val="000000">
                <a:alpha val="36000"/>
              </a:srgbClr>
            </a:outerShdw>
          </a:effectLst>
        </p:spPr>
        <p:txBody>
          <a:bodyPr/>
          <a:lstStyle/>
          <a:p>
            <a:endParaRPr lang="en-LT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ED32104-0CBB-43FC-2BAB-42F821ADD802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5877308"/>
            <a:ext cx="12192001" cy="989505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F96F0585-8FC2-5C02-62D3-B4F5FD1EBB99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64779" y="577559"/>
            <a:ext cx="5058104" cy="1298538"/>
          </a:xfrm>
          <a:prstGeom prst="rect">
            <a:avLst/>
          </a:prstGeom>
        </p:spPr>
        <p:txBody>
          <a:bodyPr anchor="t">
            <a:normAutofit/>
          </a:bodyPr>
          <a:lstStyle>
            <a:lvl1pPr algn="l">
              <a:defRPr sz="3600">
                <a:solidFill>
                  <a:srgbClr val="305261"/>
                </a:solidFill>
                <a:latin typeface="Daytona" panose="020F0502020204030204" pitchFamily="34" charset="0"/>
                <a:cs typeface="Daytona" panose="020F0502020204030204" pitchFamily="34" charset="0"/>
              </a:defRPr>
            </a:lvl1pPr>
          </a:lstStyle>
          <a:p>
            <a:r>
              <a:rPr lang="en-GB"/>
              <a:t>CLICK TO EDIT MASTER TITLE STYLE</a:t>
            </a:r>
            <a:endParaRPr lang="en-LT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1BBBEF7-A320-3AF5-0541-96B3A3F684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1800">
                <a:solidFill>
                  <a:srgbClr val="305261"/>
                </a:solidFill>
                <a:latin typeface="Daytona" panose="020B0604030500040204" pitchFamily="34" charset="0"/>
              </a:defRPr>
            </a:lvl1pPr>
          </a:lstStyle>
          <a:p>
            <a:fld id="{44C7D18F-F3E3-7A4B-9332-0E83A4B9F97A}" type="slidenum">
              <a:rPr lang="en-LT" smtClean="0"/>
              <a:pPr/>
              <a:t>‹#›</a:t>
            </a:fld>
            <a:endParaRPr lang="en-LT"/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16F229ED-69EC-4BFE-5B13-45F1050FFFD6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664779" y="2238703"/>
            <a:ext cx="4624552" cy="4041737"/>
          </a:xfrm>
          <a:prstGeom prst="rect">
            <a:avLst/>
          </a:prstGeom>
        </p:spPr>
        <p:txBody>
          <a:bodyPr>
            <a:normAutofit/>
          </a:bodyPr>
          <a:lstStyle>
            <a:lvl1pPr>
              <a:lnSpc>
                <a:spcPct val="150000"/>
              </a:lnSpc>
              <a:defRPr sz="1600">
                <a:latin typeface="Trebuchet MS" panose="020B0703020202090204" pitchFamily="34" charset="0"/>
              </a:defRPr>
            </a:lvl1pPr>
            <a:lvl2pPr>
              <a:lnSpc>
                <a:spcPct val="150000"/>
              </a:lnSpc>
              <a:defRPr sz="1400">
                <a:latin typeface="Trebuchet MS" panose="020B0703020202090204" pitchFamily="34" charset="0"/>
              </a:defRPr>
            </a:lvl2pPr>
            <a:lvl3pPr>
              <a:lnSpc>
                <a:spcPct val="150000"/>
              </a:lnSpc>
              <a:defRPr sz="1200">
                <a:latin typeface="Trebuchet MS" panose="020B0703020202090204" pitchFamily="34" charset="0"/>
              </a:defRPr>
            </a:lvl3pPr>
            <a:lvl4pPr>
              <a:lnSpc>
                <a:spcPct val="150000"/>
              </a:lnSpc>
              <a:defRPr sz="1100">
                <a:latin typeface="Trebuchet MS" panose="020B0703020202090204" pitchFamily="34" charset="0"/>
              </a:defRPr>
            </a:lvl4pPr>
            <a:lvl5pPr>
              <a:lnSpc>
                <a:spcPct val="150000"/>
              </a:lnSpc>
              <a:defRPr sz="1100">
                <a:latin typeface="Trebuchet MS" panose="020B0703020202090204" pitchFamily="34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LT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0D0A0322-9975-5473-1F7E-EFA61E809312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596583" y="0"/>
            <a:ext cx="1202813" cy="9895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038407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9ED32104-0CBB-43FC-2BAB-42F821ADD802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5877308"/>
            <a:ext cx="12192001" cy="989505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F96F0585-8FC2-5C02-62D3-B4F5FD1EBB99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64779" y="577559"/>
            <a:ext cx="9144000" cy="762512"/>
          </a:xfrm>
          <a:prstGeom prst="rect">
            <a:avLst/>
          </a:prstGeom>
        </p:spPr>
        <p:txBody>
          <a:bodyPr anchor="t">
            <a:normAutofit/>
          </a:bodyPr>
          <a:lstStyle>
            <a:lvl1pPr algn="l">
              <a:defRPr sz="3600">
                <a:solidFill>
                  <a:srgbClr val="305261"/>
                </a:solidFill>
                <a:latin typeface="Daytona" panose="020F0502020204030204" pitchFamily="34" charset="0"/>
                <a:cs typeface="Daytona" panose="020F0502020204030204" pitchFamily="34" charset="0"/>
              </a:defRPr>
            </a:lvl1pPr>
          </a:lstStyle>
          <a:p>
            <a:r>
              <a:rPr lang="en-GB"/>
              <a:t>CLICK TO EDIT MASTER TITLE STYLE</a:t>
            </a:r>
            <a:endParaRPr lang="en-LT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1BBBEF7-A320-3AF5-0541-96B3A3F684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1800">
                <a:solidFill>
                  <a:srgbClr val="305261"/>
                </a:solidFill>
                <a:latin typeface="Daytona" panose="020B0604030500040204" pitchFamily="34" charset="0"/>
              </a:defRPr>
            </a:lvl1pPr>
          </a:lstStyle>
          <a:p>
            <a:fld id="{44C7D18F-F3E3-7A4B-9332-0E83A4B9F97A}" type="slidenum">
              <a:rPr lang="en-LT" smtClean="0"/>
              <a:pPr/>
              <a:t>‹#›</a:t>
            </a:fld>
            <a:endParaRPr lang="en-LT"/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16F229ED-69EC-4BFE-5B13-45F1050FFFD6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664778" y="1559856"/>
            <a:ext cx="3071650" cy="4241854"/>
          </a:xfrm>
          <a:prstGeom prst="rect">
            <a:avLst/>
          </a:prstGeom>
        </p:spPr>
        <p:txBody>
          <a:bodyPr>
            <a:normAutofit/>
          </a:bodyPr>
          <a:lstStyle>
            <a:lvl1pPr>
              <a:lnSpc>
                <a:spcPct val="150000"/>
              </a:lnSpc>
              <a:defRPr sz="1600">
                <a:latin typeface="Trebuchet MS" panose="020B0703020202090204" pitchFamily="34" charset="0"/>
              </a:defRPr>
            </a:lvl1pPr>
            <a:lvl2pPr>
              <a:lnSpc>
                <a:spcPct val="150000"/>
              </a:lnSpc>
              <a:defRPr sz="1400">
                <a:latin typeface="Trebuchet MS" panose="020B0703020202090204" pitchFamily="34" charset="0"/>
              </a:defRPr>
            </a:lvl2pPr>
            <a:lvl3pPr>
              <a:lnSpc>
                <a:spcPct val="150000"/>
              </a:lnSpc>
              <a:defRPr sz="1200">
                <a:latin typeface="Trebuchet MS" panose="020B0703020202090204" pitchFamily="34" charset="0"/>
              </a:defRPr>
            </a:lvl3pPr>
            <a:lvl4pPr>
              <a:lnSpc>
                <a:spcPct val="150000"/>
              </a:lnSpc>
              <a:defRPr sz="1100">
                <a:latin typeface="Trebuchet MS" panose="020B0703020202090204" pitchFamily="34" charset="0"/>
              </a:defRPr>
            </a:lvl4pPr>
            <a:lvl5pPr>
              <a:lnSpc>
                <a:spcPct val="150000"/>
              </a:lnSpc>
              <a:defRPr sz="1100">
                <a:latin typeface="Trebuchet MS" panose="020B0703020202090204" pitchFamily="34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LT"/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058D44F4-7454-C3F6-F6C3-77F82BB73957}"/>
              </a:ext>
            </a:extLst>
          </p:cNvPr>
          <p:cNvSpPr>
            <a:spLocks noGrp="1"/>
          </p:cNvSpPr>
          <p:nvPr>
            <p:ph idx="14"/>
          </p:nvPr>
        </p:nvSpPr>
        <p:spPr>
          <a:xfrm>
            <a:off x="4308626" y="1559856"/>
            <a:ext cx="7045173" cy="4241854"/>
          </a:xfrm>
          <a:prstGeom prst="rect">
            <a:avLst/>
          </a:prstGeom>
        </p:spPr>
        <p:txBody>
          <a:bodyPr>
            <a:normAutofit/>
          </a:bodyPr>
          <a:lstStyle>
            <a:lvl1pPr>
              <a:lnSpc>
                <a:spcPct val="150000"/>
              </a:lnSpc>
              <a:defRPr sz="1600">
                <a:latin typeface="Trebuchet MS" panose="020B0703020202090204" pitchFamily="34" charset="0"/>
              </a:defRPr>
            </a:lvl1pPr>
            <a:lvl2pPr>
              <a:lnSpc>
                <a:spcPct val="150000"/>
              </a:lnSpc>
              <a:defRPr sz="1400">
                <a:latin typeface="Trebuchet MS" panose="020B0703020202090204" pitchFamily="34" charset="0"/>
              </a:defRPr>
            </a:lvl2pPr>
            <a:lvl3pPr>
              <a:lnSpc>
                <a:spcPct val="150000"/>
              </a:lnSpc>
              <a:defRPr sz="1200">
                <a:latin typeface="Trebuchet MS" panose="020B0703020202090204" pitchFamily="34" charset="0"/>
              </a:defRPr>
            </a:lvl3pPr>
            <a:lvl4pPr>
              <a:lnSpc>
                <a:spcPct val="150000"/>
              </a:lnSpc>
              <a:defRPr sz="1100">
                <a:latin typeface="Trebuchet MS" panose="020B0703020202090204" pitchFamily="34" charset="0"/>
              </a:defRPr>
            </a:lvl4pPr>
            <a:lvl5pPr>
              <a:lnSpc>
                <a:spcPct val="150000"/>
              </a:lnSpc>
              <a:defRPr sz="1100">
                <a:latin typeface="Trebuchet MS" panose="020B0703020202090204" pitchFamily="34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LT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E595178-9900-66ED-0BF4-524B85F69CE7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596583" y="0"/>
            <a:ext cx="1202813" cy="9895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24925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5">
            <a:extLst>
              <a:ext uri="{FF2B5EF4-FFF2-40B4-BE49-F238E27FC236}">
                <a16:creationId xmlns:a16="http://schemas.microsoft.com/office/drawing/2014/main" id="{1929D939-2DA9-B4C2-7DF9-103D08435EF1}"/>
              </a:ext>
            </a:extLst>
          </p:cNvPr>
          <p:cNvSpPr/>
          <p:nvPr userDrawn="1"/>
        </p:nvSpPr>
        <p:spPr>
          <a:xfrm rot="10800000">
            <a:off x="-20625" y="2035056"/>
            <a:ext cx="2846328" cy="4872648"/>
          </a:xfrm>
          <a:custGeom>
            <a:avLst/>
            <a:gdLst>
              <a:gd name="connsiteX0" fmla="*/ 0 w 6624895"/>
              <a:gd name="connsiteY0" fmla="*/ 0 h 6901388"/>
              <a:gd name="connsiteX1" fmla="*/ 6624895 w 6624895"/>
              <a:gd name="connsiteY1" fmla="*/ 0 h 6901388"/>
              <a:gd name="connsiteX2" fmla="*/ 6624895 w 6624895"/>
              <a:gd name="connsiteY2" fmla="*/ 6901388 h 6901388"/>
              <a:gd name="connsiteX3" fmla="*/ 0 w 6624895"/>
              <a:gd name="connsiteY3" fmla="*/ 6901388 h 6901388"/>
              <a:gd name="connsiteX4" fmla="*/ 0 w 6624895"/>
              <a:gd name="connsiteY4" fmla="*/ 0 h 6901388"/>
              <a:gd name="connsiteX0" fmla="*/ 0 w 6624895"/>
              <a:gd name="connsiteY0" fmla="*/ 0 h 6901388"/>
              <a:gd name="connsiteX1" fmla="*/ 6624895 w 6624895"/>
              <a:gd name="connsiteY1" fmla="*/ 0 h 6901388"/>
              <a:gd name="connsiteX2" fmla="*/ 6624895 w 6624895"/>
              <a:gd name="connsiteY2" fmla="*/ 6901388 h 6901388"/>
              <a:gd name="connsiteX3" fmla="*/ 4530749 w 6624895"/>
              <a:gd name="connsiteY3" fmla="*/ 6901388 h 6901388"/>
              <a:gd name="connsiteX4" fmla="*/ 0 w 6624895"/>
              <a:gd name="connsiteY4" fmla="*/ 0 h 6901388"/>
              <a:gd name="connsiteX0" fmla="*/ 0 w 6624895"/>
              <a:gd name="connsiteY0" fmla="*/ 0 h 6901388"/>
              <a:gd name="connsiteX1" fmla="*/ 6624895 w 6624895"/>
              <a:gd name="connsiteY1" fmla="*/ 0 h 6901388"/>
              <a:gd name="connsiteX2" fmla="*/ 6624895 w 6624895"/>
              <a:gd name="connsiteY2" fmla="*/ 6901388 h 6901388"/>
              <a:gd name="connsiteX3" fmla="*/ 4530749 w 6624895"/>
              <a:gd name="connsiteY3" fmla="*/ 6901388 h 6901388"/>
              <a:gd name="connsiteX4" fmla="*/ 0 w 6624895"/>
              <a:gd name="connsiteY4" fmla="*/ 0 h 6901388"/>
              <a:gd name="connsiteX0" fmla="*/ 0 w 6624895"/>
              <a:gd name="connsiteY0" fmla="*/ 0 h 6901388"/>
              <a:gd name="connsiteX1" fmla="*/ 6624895 w 6624895"/>
              <a:gd name="connsiteY1" fmla="*/ 0 h 6901388"/>
              <a:gd name="connsiteX2" fmla="*/ 6624895 w 6624895"/>
              <a:gd name="connsiteY2" fmla="*/ 6901388 h 6901388"/>
              <a:gd name="connsiteX3" fmla="*/ 4530749 w 6624895"/>
              <a:gd name="connsiteY3" fmla="*/ 6901388 h 6901388"/>
              <a:gd name="connsiteX4" fmla="*/ 0 w 6624895"/>
              <a:gd name="connsiteY4" fmla="*/ 0 h 6901388"/>
              <a:gd name="connsiteX0" fmla="*/ 0 w 6624895"/>
              <a:gd name="connsiteY0" fmla="*/ 0 h 6901388"/>
              <a:gd name="connsiteX1" fmla="*/ 6624895 w 6624895"/>
              <a:gd name="connsiteY1" fmla="*/ 0 h 6901388"/>
              <a:gd name="connsiteX2" fmla="*/ 6624895 w 6624895"/>
              <a:gd name="connsiteY2" fmla="*/ 6901388 h 6901388"/>
              <a:gd name="connsiteX3" fmla="*/ 0 w 6624895"/>
              <a:gd name="connsiteY3" fmla="*/ 0 h 6901388"/>
              <a:gd name="connsiteX0" fmla="*/ 0 w 6624895"/>
              <a:gd name="connsiteY0" fmla="*/ 0 h 6901388"/>
              <a:gd name="connsiteX1" fmla="*/ 6624895 w 6624895"/>
              <a:gd name="connsiteY1" fmla="*/ 0 h 6901388"/>
              <a:gd name="connsiteX2" fmla="*/ 6624895 w 6624895"/>
              <a:gd name="connsiteY2" fmla="*/ 6901388 h 6901388"/>
              <a:gd name="connsiteX3" fmla="*/ 0 w 6624895"/>
              <a:gd name="connsiteY3" fmla="*/ 0 h 6901388"/>
              <a:gd name="connsiteX0" fmla="*/ 0 w 6624895"/>
              <a:gd name="connsiteY0" fmla="*/ 0 h 6901388"/>
              <a:gd name="connsiteX1" fmla="*/ 6624895 w 6624895"/>
              <a:gd name="connsiteY1" fmla="*/ 0 h 6901388"/>
              <a:gd name="connsiteX2" fmla="*/ 6624895 w 6624895"/>
              <a:gd name="connsiteY2" fmla="*/ 6901388 h 6901388"/>
              <a:gd name="connsiteX3" fmla="*/ 0 w 6624895"/>
              <a:gd name="connsiteY3" fmla="*/ 0 h 6901388"/>
              <a:gd name="connsiteX0" fmla="*/ 0 w 6624895"/>
              <a:gd name="connsiteY0" fmla="*/ 0 h 6901388"/>
              <a:gd name="connsiteX1" fmla="*/ 6624895 w 6624895"/>
              <a:gd name="connsiteY1" fmla="*/ 0 h 6901388"/>
              <a:gd name="connsiteX2" fmla="*/ 6624895 w 6624895"/>
              <a:gd name="connsiteY2" fmla="*/ 6901388 h 6901388"/>
              <a:gd name="connsiteX3" fmla="*/ 0 w 6624895"/>
              <a:gd name="connsiteY3" fmla="*/ 0 h 69013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624895" h="6901388">
                <a:moveTo>
                  <a:pt x="0" y="0"/>
                </a:moveTo>
                <a:lnTo>
                  <a:pt x="6624895" y="0"/>
                </a:lnTo>
                <a:lnTo>
                  <a:pt x="6624895" y="6901388"/>
                </a:lnTo>
                <a:cubicBezTo>
                  <a:pt x="5903181" y="3603343"/>
                  <a:pt x="3478751" y="902503"/>
                  <a:pt x="0" y="0"/>
                </a:cubicBezTo>
                <a:close/>
              </a:path>
            </a:pathLst>
          </a:custGeom>
          <a:solidFill>
            <a:srgbClr val="7F2E3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LT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0DEB13F3-6F6E-61A2-F69D-C6A50D8C4253}"/>
              </a:ext>
            </a:extLst>
          </p:cNvPr>
          <p:cNvSpPr/>
          <p:nvPr userDrawn="1"/>
        </p:nvSpPr>
        <p:spPr>
          <a:xfrm>
            <a:off x="5369522" y="-7433"/>
            <a:ext cx="6906778" cy="6901388"/>
          </a:xfrm>
          <a:custGeom>
            <a:avLst/>
            <a:gdLst>
              <a:gd name="connsiteX0" fmla="*/ 0 w 6624895"/>
              <a:gd name="connsiteY0" fmla="*/ 0 h 6901388"/>
              <a:gd name="connsiteX1" fmla="*/ 6624895 w 6624895"/>
              <a:gd name="connsiteY1" fmla="*/ 0 h 6901388"/>
              <a:gd name="connsiteX2" fmla="*/ 6624895 w 6624895"/>
              <a:gd name="connsiteY2" fmla="*/ 6901388 h 6901388"/>
              <a:gd name="connsiteX3" fmla="*/ 0 w 6624895"/>
              <a:gd name="connsiteY3" fmla="*/ 6901388 h 6901388"/>
              <a:gd name="connsiteX4" fmla="*/ 0 w 6624895"/>
              <a:gd name="connsiteY4" fmla="*/ 0 h 6901388"/>
              <a:gd name="connsiteX0" fmla="*/ 0 w 6624895"/>
              <a:gd name="connsiteY0" fmla="*/ 0 h 6901388"/>
              <a:gd name="connsiteX1" fmla="*/ 6624895 w 6624895"/>
              <a:gd name="connsiteY1" fmla="*/ 0 h 6901388"/>
              <a:gd name="connsiteX2" fmla="*/ 6624895 w 6624895"/>
              <a:gd name="connsiteY2" fmla="*/ 6901388 h 6901388"/>
              <a:gd name="connsiteX3" fmla="*/ 4530749 w 6624895"/>
              <a:gd name="connsiteY3" fmla="*/ 6901388 h 6901388"/>
              <a:gd name="connsiteX4" fmla="*/ 0 w 6624895"/>
              <a:gd name="connsiteY4" fmla="*/ 0 h 6901388"/>
              <a:gd name="connsiteX0" fmla="*/ 0 w 6624895"/>
              <a:gd name="connsiteY0" fmla="*/ 0 h 6901388"/>
              <a:gd name="connsiteX1" fmla="*/ 6624895 w 6624895"/>
              <a:gd name="connsiteY1" fmla="*/ 0 h 6901388"/>
              <a:gd name="connsiteX2" fmla="*/ 6624895 w 6624895"/>
              <a:gd name="connsiteY2" fmla="*/ 6901388 h 6901388"/>
              <a:gd name="connsiteX3" fmla="*/ 4530749 w 6624895"/>
              <a:gd name="connsiteY3" fmla="*/ 6901388 h 6901388"/>
              <a:gd name="connsiteX4" fmla="*/ 0 w 6624895"/>
              <a:gd name="connsiteY4" fmla="*/ 0 h 6901388"/>
              <a:gd name="connsiteX0" fmla="*/ 0 w 6624895"/>
              <a:gd name="connsiteY0" fmla="*/ 0 h 6901388"/>
              <a:gd name="connsiteX1" fmla="*/ 6624895 w 6624895"/>
              <a:gd name="connsiteY1" fmla="*/ 0 h 6901388"/>
              <a:gd name="connsiteX2" fmla="*/ 6624895 w 6624895"/>
              <a:gd name="connsiteY2" fmla="*/ 6901388 h 6901388"/>
              <a:gd name="connsiteX3" fmla="*/ 4530749 w 6624895"/>
              <a:gd name="connsiteY3" fmla="*/ 6901388 h 6901388"/>
              <a:gd name="connsiteX4" fmla="*/ 0 w 6624895"/>
              <a:gd name="connsiteY4" fmla="*/ 0 h 69013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624895" h="6901388">
                <a:moveTo>
                  <a:pt x="0" y="0"/>
                </a:moveTo>
                <a:lnTo>
                  <a:pt x="6624895" y="0"/>
                </a:lnTo>
                <a:lnTo>
                  <a:pt x="6624895" y="6901388"/>
                </a:lnTo>
                <a:lnTo>
                  <a:pt x="4530749" y="6901388"/>
                </a:lnTo>
                <a:cubicBezTo>
                  <a:pt x="4567417" y="2118983"/>
                  <a:pt x="1819634" y="636668"/>
                  <a:pt x="0" y="0"/>
                </a:cubicBezTo>
                <a:close/>
              </a:path>
            </a:pathLst>
          </a:custGeom>
          <a:solidFill>
            <a:srgbClr val="7F2E3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LT"/>
          </a:p>
        </p:txBody>
      </p:sp>
      <p:sp>
        <p:nvSpPr>
          <p:cNvPr id="12" name="Picture Placeholder 4">
            <a:extLst>
              <a:ext uri="{FF2B5EF4-FFF2-40B4-BE49-F238E27FC236}">
                <a16:creationId xmlns:a16="http://schemas.microsoft.com/office/drawing/2014/main" id="{90C2B1F7-10D7-BEC0-E572-79138D4E5E50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-41249" y="-34934"/>
            <a:ext cx="10176364" cy="6928889"/>
          </a:xfrm>
          <a:custGeom>
            <a:avLst/>
            <a:gdLst>
              <a:gd name="connsiteX0" fmla="*/ 0 w 5630863"/>
              <a:gd name="connsiteY0" fmla="*/ 0 h 6894513"/>
              <a:gd name="connsiteX1" fmla="*/ 5630863 w 5630863"/>
              <a:gd name="connsiteY1" fmla="*/ 0 h 6894513"/>
              <a:gd name="connsiteX2" fmla="*/ 5630863 w 5630863"/>
              <a:gd name="connsiteY2" fmla="*/ 6894513 h 6894513"/>
              <a:gd name="connsiteX3" fmla="*/ 0 w 5630863"/>
              <a:gd name="connsiteY3" fmla="*/ 6894513 h 6894513"/>
              <a:gd name="connsiteX4" fmla="*/ 0 w 5630863"/>
              <a:gd name="connsiteY4" fmla="*/ 0 h 6894513"/>
              <a:gd name="connsiteX0" fmla="*/ 0 w 10106611"/>
              <a:gd name="connsiteY0" fmla="*/ 0 h 6901388"/>
              <a:gd name="connsiteX1" fmla="*/ 5630863 w 10106611"/>
              <a:gd name="connsiteY1" fmla="*/ 0 h 6901388"/>
              <a:gd name="connsiteX2" fmla="*/ 10106611 w 10106611"/>
              <a:gd name="connsiteY2" fmla="*/ 6901388 h 6901388"/>
              <a:gd name="connsiteX3" fmla="*/ 0 w 10106611"/>
              <a:gd name="connsiteY3" fmla="*/ 6894513 h 6901388"/>
              <a:gd name="connsiteX4" fmla="*/ 0 w 10106611"/>
              <a:gd name="connsiteY4" fmla="*/ 0 h 6901388"/>
              <a:gd name="connsiteX0" fmla="*/ 0 w 10107177"/>
              <a:gd name="connsiteY0" fmla="*/ 0 h 6901388"/>
              <a:gd name="connsiteX1" fmla="*/ 5630863 w 10107177"/>
              <a:gd name="connsiteY1" fmla="*/ 0 h 6901388"/>
              <a:gd name="connsiteX2" fmla="*/ 10106611 w 10107177"/>
              <a:gd name="connsiteY2" fmla="*/ 6901388 h 6901388"/>
              <a:gd name="connsiteX3" fmla="*/ 0 w 10107177"/>
              <a:gd name="connsiteY3" fmla="*/ 6894513 h 6901388"/>
              <a:gd name="connsiteX4" fmla="*/ 0 w 10107177"/>
              <a:gd name="connsiteY4" fmla="*/ 0 h 6901388"/>
              <a:gd name="connsiteX0" fmla="*/ 0 w 10107705"/>
              <a:gd name="connsiteY0" fmla="*/ 0 h 6901388"/>
              <a:gd name="connsiteX1" fmla="*/ 5630863 w 10107705"/>
              <a:gd name="connsiteY1" fmla="*/ 0 h 6901388"/>
              <a:gd name="connsiteX2" fmla="*/ 10106611 w 10107705"/>
              <a:gd name="connsiteY2" fmla="*/ 6901388 h 6901388"/>
              <a:gd name="connsiteX3" fmla="*/ 0 w 10107705"/>
              <a:gd name="connsiteY3" fmla="*/ 6894513 h 6901388"/>
              <a:gd name="connsiteX4" fmla="*/ 0 w 10107705"/>
              <a:gd name="connsiteY4" fmla="*/ 0 h 6901388"/>
              <a:gd name="connsiteX0" fmla="*/ 0 w 10162669"/>
              <a:gd name="connsiteY0" fmla="*/ 0 h 6901388"/>
              <a:gd name="connsiteX1" fmla="*/ 5630863 w 10162669"/>
              <a:gd name="connsiteY1" fmla="*/ 0 h 6901388"/>
              <a:gd name="connsiteX2" fmla="*/ 10161612 w 10162669"/>
              <a:gd name="connsiteY2" fmla="*/ 6901388 h 6901388"/>
              <a:gd name="connsiteX3" fmla="*/ 0 w 10162669"/>
              <a:gd name="connsiteY3" fmla="*/ 6894513 h 6901388"/>
              <a:gd name="connsiteX4" fmla="*/ 0 w 10162669"/>
              <a:gd name="connsiteY4" fmla="*/ 0 h 6901388"/>
              <a:gd name="connsiteX0" fmla="*/ 0 w 10162982"/>
              <a:gd name="connsiteY0" fmla="*/ 0 h 6901388"/>
              <a:gd name="connsiteX1" fmla="*/ 5630863 w 10162982"/>
              <a:gd name="connsiteY1" fmla="*/ 0 h 6901388"/>
              <a:gd name="connsiteX2" fmla="*/ 10161612 w 10162982"/>
              <a:gd name="connsiteY2" fmla="*/ 6901388 h 6901388"/>
              <a:gd name="connsiteX3" fmla="*/ 0 w 10162982"/>
              <a:gd name="connsiteY3" fmla="*/ 6894513 h 6901388"/>
              <a:gd name="connsiteX4" fmla="*/ 0 w 10162982"/>
              <a:gd name="connsiteY4" fmla="*/ 0 h 6901388"/>
              <a:gd name="connsiteX0" fmla="*/ 0 w 10162982"/>
              <a:gd name="connsiteY0" fmla="*/ 0 h 6908263"/>
              <a:gd name="connsiteX1" fmla="*/ 5630863 w 10162982"/>
              <a:gd name="connsiteY1" fmla="*/ 0 h 6908263"/>
              <a:gd name="connsiteX2" fmla="*/ 10161612 w 10162982"/>
              <a:gd name="connsiteY2" fmla="*/ 6901388 h 6908263"/>
              <a:gd name="connsiteX3" fmla="*/ 2289438 w 10162982"/>
              <a:gd name="connsiteY3" fmla="*/ 6908263 h 6908263"/>
              <a:gd name="connsiteX4" fmla="*/ 0 w 10162982"/>
              <a:gd name="connsiteY4" fmla="*/ 0 h 6908263"/>
              <a:gd name="connsiteX0" fmla="*/ 0 w 10162982"/>
              <a:gd name="connsiteY0" fmla="*/ 0 h 6908263"/>
              <a:gd name="connsiteX1" fmla="*/ 5630863 w 10162982"/>
              <a:gd name="connsiteY1" fmla="*/ 0 h 6908263"/>
              <a:gd name="connsiteX2" fmla="*/ 10161612 w 10162982"/>
              <a:gd name="connsiteY2" fmla="*/ 6901388 h 6908263"/>
              <a:gd name="connsiteX3" fmla="*/ 2289438 w 10162982"/>
              <a:gd name="connsiteY3" fmla="*/ 6908263 h 6908263"/>
              <a:gd name="connsiteX4" fmla="*/ 0 w 10162982"/>
              <a:gd name="connsiteY4" fmla="*/ 0 h 6908263"/>
              <a:gd name="connsiteX0" fmla="*/ 0 w 10162982"/>
              <a:gd name="connsiteY0" fmla="*/ 0 h 6908263"/>
              <a:gd name="connsiteX1" fmla="*/ 5630863 w 10162982"/>
              <a:gd name="connsiteY1" fmla="*/ 0 h 6908263"/>
              <a:gd name="connsiteX2" fmla="*/ 10161612 w 10162982"/>
              <a:gd name="connsiteY2" fmla="*/ 6901388 h 6908263"/>
              <a:gd name="connsiteX3" fmla="*/ 2289438 w 10162982"/>
              <a:gd name="connsiteY3" fmla="*/ 6908263 h 6908263"/>
              <a:gd name="connsiteX4" fmla="*/ 0 w 10162982"/>
              <a:gd name="connsiteY4" fmla="*/ 0 h 6908263"/>
              <a:gd name="connsiteX0" fmla="*/ 456933 w 10619915"/>
              <a:gd name="connsiteY0" fmla="*/ 0 h 6908263"/>
              <a:gd name="connsiteX1" fmla="*/ 6087796 w 10619915"/>
              <a:gd name="connsiteY1" fmla="*/ 0 h 6908263"/>
              <a:gd name="connsiteX2" fmla="*/ 10618545 w 10619915"/>
              <a:gd name="connsiteY2" fmla="*/ 6901388 h 6908263"/>
              <a:gd name="connsiteX3" fmla="*/ 2746371 w 10619915"/>
              <a:gd name="connsiteY3" fmla="*/ 6908263 h 6908263"/>
              <a:gd name="connsiteX4" fmla="*/ 601312 w 10619915"/>
              <a:gd name="connsiteY4" fmla="*/ 2475626 h 6908263"/>
              <a:gd name="connsiteX5" fmla="*/ 456933 w 10619915"/>
              <a:gd name="connsiteY5" fmla="*/ 0 h 6908263"/>
              <a:gd name="connsiteX0" fmla="*/ 368826 w 10531808"/>
              <a:gd name="connsiteY0" fmla="*/ 0 h 6908263"/>
              <a:gd name="connsiteX1" fmla="*/ 5999689 w 10531808"/>
              <a:gd name="connsiteY1" fmla="*/ 0 h 6908263"/>
              <a:gd name="connsiteX2" fmla="*/ 10530438 w 10531808"/>
              <a:gd name="connsiteY2" fmla="*/ 6901388 h 6908263"/>
              <a:gd name="connsiteX3" fmla="*/ 2658264 w 10531808"/>
              <a:gd name="connsiteY3" fmla="*/ 6908263 h 6908263"/>
              <a:gd name="connsiteX4" fmla="*/ 513205 w 10531808"/>
              <a:gd name="connsiteY4" fmla="*/ 2475626 h 6908263"/>
              <a:gd name="connsiteX5" fmla="*/ 368826 w 10531808"/>
              <a:gd name="connsiteY5" fmla="*/ 0 h 6908263"/>
              <a:gd name="connsiteX0" fmla="*/ 206 w 10163188"/>
              <a:gd name="connsiteY0" fmla="*/ 0 h 6908263"/>
              <a:gd name="connsiteX1" fmla="*/ 5631069 w 10163188"/>
              <a:gd name="connsiteY1" fmla="*/ 0 h 6908263"/>
              <a:gd name="connsiteX2" fmla="*/ 10161818 w 10163188"/>
              <a:gd name="connsiteY2" fmla="*/ 6901388 h 6908263"/>
              <a:gd name="connsiteX3" fmla="*/ 2289644 w 10163188"/>
              <a:gd name="connsiteY3" fmla="*/ 6908263 h 6908263"/>
              <a:gd name="connsiteX4" fmla="*/ 144585 w 10163188"/>
              <a:gd name="connsiteY4" fmla="*/ 2475626 h 6908263"/>
              <a:gd name="connsiteX5" fmla="*/ 206 w 10163188"/>
              <a:gd name="connsiteY5" fmla="*/ 0 h 6908263"/>
              <a:gd name="connsiteX0" fmla="*/ 13750 w 10176732"/>
              <a:gd name="connsiteY0" fmla="*/ 0 h 6908263"/>
              <a:gd name="connsiteX1" fmla="*/ 5644613 w 10176732"/>
              <a:gd name="connsiteY1" fmla="*/ 0 h 6908263"/>
              <a:gd name="connsiteX2" fmla="*/ 10175362 w 10176732"/>
              <a:gd name="connsiteY2" fmla="*/ 6901388 h 6908263"/>
              <a:gd name="connsiteX3" fmla="*/ 2303188 w 10176732"/>
              <a:gd name="connsiteY3" fmla="*/ 6908263 h 6908263"/>
              <a:gd name="connsiteX4" fmla="*/ 0 w 10176732"/>
              <a:gd name="connsiteY4" fmla="*/ 2503127 h 6908263"/>
              <a:gd name="connsiteX5" fmla="*/ 13750 w 10176732"/>
              <a:gd name="connsiteY5" fmla="*/ 0 h 6908263"/>
              <a:gd name="connsiteX0" fmla="*/ 22771 w 10185753"/>
              <a:gd name="connsiteY0" fmla="*/ 0 h 6908263"/>
              <a:gd name="connsiteX1" fmla="*/ 5653634 w 10185753"/>
              <a:gd name="connsiteY1" fmla="*/ 0 h 6908263"/>
              <a:gd name="connsiteX2" fmla="*/ 10184383 w 10185753"/>
              <a:gd name="connsiteY2" fmla="*/ 6901388 h 6908263"/>
              <a:gd name="connsiteX3" fmla="*/ 2312209 w 10185753"/>
              <a:gd name="connsiteY3" fmla="*/ 6908263 h 6908263"/>
              <a:gd name="connsiteX4" fmla="*/ 9021 w 10185753"/>
              <a:gd name="connsiteY4" fmla="*/ 2503127 h 6908263"/>
              <a:gd name="connsiteX5" fmla="*/ 22771 w 10185753"/>
              <a:gd name="connsiteY5" fmla="*/ 0 h 6908263"/>
              <a:gd name="connsiteX0" fmla="*/ 13750 w 10176732"/>
              <a:gd name="connsiteY0" fmla="*/ 0 h 6908263"/>
              <a:gd name="connsiteX1" fmla="*/ 5644613 w 10176732"/>
              <a:gd name="connsiteY1" fmla="*/ 0 h 6908263"/>
              <a:gd name="connsiteX2" fmla="*/ 10175362 w 10176732"/>
              <a:gd name="connsiteY2" fmla="*/ 6901388 h 6908263"/>
              <a:gd name="connsiteX3" fmla="*/ 2303188 w 10176732"/>
              <a:gd name="connsiteY3" fmla="*/ 6908263 h 6908263"/>
              <a:gd name="connsiteX4" fmla="*/ 0 w 10176732"/>
              <a:gd name="connsiteY4" fmla="*/ 2503127 h 6908263"/>
              <a:gd name="connsiteX5" fmla="*/ 13750 w 10176732"/>
              <a:gd name="connsiteY5" fmla="*/ 0 h 6908263"/>
              <a:gd name="connsiteX0" fmla="*/ 13750 w 10176732"/>
              <a:gd name="connsiteY0" fmla="*/ 0 h 6908263"/>
              <a:gd name="connsiteX1" fmla="*/ 5644613 w 10176732"/>
              <a:gd name="connsiteY1" fmla="*/ 0 h 6908263"/>
              <a:gd name="connsiteX2" fmla="*/ 10175362 w 10176732"/>
              <a:gd name="connsiteY2" fmla="*/ 6901388 h 6908263"/>
              <a:gd name="connsiteX3" fmla="*/ 2303188 w 10176732"/>
              <a:gd name="connsiteY3" fmla="*/ 6908263 h 6908263"/>
              <a:gd name="connsiteX4" fmla="*/ 0 w 10176732"/>
              <a:gd name="connsiteY4" fmla="*/ 2503127 h 6908263"/>
              <a:gd name="connsiteX5" fmla="*/ 13750 w 10176732"/>
              <a:gd name="connsiteY5" fmla="*/ 0 h 6908263"/>
              <a:gd name="connsiteX0" fmla="*/ 13750 w 10176732"/>
              <a:gd name="connsiteY0" fmla="*/ 0 h 6915138"/>
              <a:gd name="connsiteX1" fmla="*/ 5644613 w 10176732"/>
              <a:gd name="connsiteY1" fmla="*/ 0 h 6915138"/>
              <a:gd name="connsiteX2" fmla="*/ 10175362 w 10176732"/>
              <a:gd name="connsiteY2" fmla="*/ 6901388 h 6915138"/>
              <a:gd name="connsiteX3" fmla="*/ 2000680 w 10176732"/>
              <a:gd name="connsiteY3" fmla="*/ 6915138 h 6915138"/>
              <a:gd name="connsiteX4" fmla="*/ 0 w 10176732"/>
              <a:gd name="connsiteY4" fmla="*/ 2503127 h 6915138"/>
              <a:gd name="connsiteX5" fmla="*/ 13750 w 10176732"/>
              <a:gd name="connsiteY5" fmla="*/ 0 h 6915138"/>
              <a:gd name="connsiteX0" fmla="*/ 858 w 10163840"/>
              <a:gd name="connsiteY0" fmla="*/ 0 h 6915138"/>
              <a:gd name="connsiteX1" fmla="*/ 5631721 w 10163840"/>
              <a:gd name="connsiteY1" fmla="*/ 0 h 6915138"/>
              <a:gd name="connsiteX2" fmla="*/ 10162470 w 10163840"/>
              <a:gd name="connsiteY2" fmla="*/ 6901388 h 6915138"/>
              <a:gd name="connsiteX3" fmla="*/ 1987788 w 10163840"/>
              <a:gd name="connsiteY3" fmla="*/ 6915138 h 6915138"/>
              <a:gd name="connsiteX4" fmla="*/ 858 w 10163840"/>
              <a:gd name="connsiteY4" fmla="*/ 1822483 h 6915138"/>
              <a:gd name="connsiteX5" fmla="*/ 858 w 10163840"/>
              <a:gd name="connsiteY5" fmla="*/ 0 h 6915138"/>
              <a:gd name="connsiteX0" fmla="*/ 6513 w 10169495"/>
              <a:gd name="connsiteY0" fmla="*/ 0 h 6915138"/>
              <a:gd name="connsiteX1" fmla="*/ 5637376 w 10169495"/>
              <a:gd name="connsiteY1" fmla="*/ 0 h 6915138"/>
              <a:gd name="connsiteX2" fmla="*/ 10168125 w 10169495"/>
              <a:gd name="connsiteY2" fmla="*/ 6901388 h 6915138"/>
              <a:gd name="connsiteX3" fmla="*/ 1993443 w 10169495"/>
              <a:gd name="connsiteY3" fmla="*/ 6915138 h 6915138"/>
              <a:gd name="connsiteX4" fmla="*/ 6513 w 10169495"/>
              <a:gd name="connsiteY4" fmla="*/ 1822483 h 6915138"/>
              <a:gd name="connsiteX5" fmla="*/ 6513 w 10169495"/>
              <a:gd name="connsiteY5" fmla="*/ 0 h 6915138"/>
              <a:gd name="connsiteX0" fmla="*/ 6513 w 10169495"/>
              <a:gd name="connsiteY0" fmla="*/ 0 h 6928889"/>
              <a:gd name="connsiteX1" fmla="*/ 5637376 w 10169495"/>
              <a:gd name="connsiteY1" fmla="*/ 0 h 6928889"/>
              <a:gd name="connsiteX2" fmla="*/ 10168125 w 10169495"/>
              <a:gd name="connsiteY2" fmla="*/ 6901388 h 6928889"/>
              <a:gd name="connsiteX3" fmla="*/ 2742839 w 10169495"/>
              <a:gd name="connsiteY3" fmla="*/ 6928889 h 6928889"/>
              <a:gd name="connsiteX4" fmla="*/ 6513 w 10169495"/>
              <a:gd name="connsiteY4" fmla="*/ 1822483 h 6928889"/>
              <a:gd name="connsiteX5" fmla="*/ 6513 w 10169495"/>
              <a:gd name="connsiteY5" fmla="*/ 0 h 6928889"/>
              <a:gd name="connsiteX0" fmla="*/ 6513 w 10169495"/>
              <a:gd name="connsiteY0" fmla="*/ 0 h 6928889"/>
              <a:gd name="connsiteX1" fmla="*/ 5637376 w 10169495"/>
              <a:gd name="connsiteY1" fmla="*/ 0 h 6928889"/>
              <a:gd name="connsiteX2" fmla="*/ 10168125 w 10169495"/>
              <a:gd name="connsiteY2" fmla="*/ 6901388 h 6928889"/>
              <a:gd name="connsiteX3" fmla="*/ 2742839 w 10169495"/>
              <a:gd name="connsiteY3" fmla="*/ 6928889 h 6928889"/>
              <a:gd name="connsiteX4" fmla="*/ 6513 w 10169495"/>
              <a:gd name="connsiteY4" fmla="*/ 1822483 h 6928889"/>
              <a:gd name="connsiteX5" fmla="*/ 6513 w 10169495"/>
              <a:gd name="connsiteY5" fmla="*/ 0 h 6928889"/>
              <a:gd name="connsiteX0" fmla="*/ 6513 w 10169495"/>
              <a:gd name="connsiteY0" fmla="*/ 0 h 6928889"/>
              <a:gd name="connsiteX1" fmla="*/ 5637376 w 10169495"/>
              <a:gd name="connsiteY1" fmla="*/ 0 h 6928889"/>
              <a:gd name="connsiteX2" fmla="*/ 10168125 w 10169495"/>
              <a:gd name="connsiteY2" fmla="*/ 6901388 h 6928889"/>
              <a:gd name="connsiteX3" fmla="*/ 2742839 w 10169495"/>
              <a:gd name="connsiteY3" fmla="*/ 6928889 h 6928889"/>
              <a:gd name="connsiteX4" fmla="*/ 6513 w 10169495"/>
              <a:gd name="connsiteY4" fmla="*/ 1822483 h 6928889"/>
              <a:gd name="connsiteX5" fmla="*/ 6513 w 10169495"/>
              <a:gd name="connsiteY5" fmla="*/ 0 h 6928889"/>
              <a:gd name="connsiteX0" fmla="*/ 6513 w 10176364"/>
              <a:gd name="connsiteY0" fmla="*/ 0 h 6928889"/>
              <a:gd name="connsiteX1" fmla="*/ 5637376 w 10176364"/>
              <a:gd name="connsiteY1" fmla="*/ 0 h 6928889"/>
              <a:gd name="connsiteX2" fmla="*/ 10175000 w 10176364"/>
              <a:gd name="connsiteY2" fmla="*/ 6928888 h 6928889"/>
              <a:gd name="connsiteX3" fmla="*/ 2742839 w 10176364"/>
              <a:gd name="connsiteY3" fmla="*/ 6928889 h 6928889"/>
              <a:gd name="connsiteX4" fmla="*/ 6513 w 10176364"/>
              <a:gd name="connsiteY4" fmla="*/ 1822483 h 6928889"/>
              <a:gd name="connsiteX5" fmla="*/ 6513 w 10176364"/>
              <a:gd name="connsiteY5" fmla="*/ 0 h 69288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176364" h="6928889">
                <a:moveTo>
                  <a:pt x="6513" y="0"/>
                </a:moveTo>
                <a:lnTo>
                  <a:pt x="5637376" y="0"/>
                </a:lnTo>
                <a:cubicBezTo>
                  <a:pt x="8621208" y="939176"/>
                  <a:pt x="10230001" y="3301513"/>
                  <a:pt x="10175000" y="6928888"/>
                </a:cubicBezTo>
                <a:lnTo>
                  <a:pt x="2742839" y="6928889"/>
                </a:lnTo>
                <a:cubicBezTo>
                  <a:pt x="1155802" y="6053758"/>
                  <a:pt x="-10674" y="3970762"/>
                  <a:pt x="6513" y="1822483"/>
                </a:cubicBezTo>
                <a:cubicBezTo>
                  <a:pt x="-3800" y="595479"/>
                  <a:pt x="-376" y="611984"/>
                  <a:pt x="6513" y="0"/>
                </a:cubicBezTo>
                <a:close/>
              </a:path>
            </a:pathLst>
          </a:custGeom>
          <a:solidFill>
            <a:srgbClr val="7FC240"/>
          </a:solidFill>
          <a:effectLst/>
        </p:spPr>
        <p:txBody>
          <a:bodyPr/>
          <a:lstStyle/>
          <a:p>
            <a:endParaRPr lang="en-LT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23403DD9-742A-8381-22B8-A7A43F4BC21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508668" y="507379"/>
            <a:ext cx="2158956" cy="1376422"/>
          </a:xfrm>
          <a:prstGeom prst="rect">
            <a:avLst/>
          </a:prstGeom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2D906349-91F9-DEC6-FDB1-D4F05E1DCD0A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41350" y="4005263"/>
            <a:ext cx="9012448" cy="1332378"/>
          </a:xfrm>
          <a:prstGeom prst="rect">
            <a:avLst/>
          </a:prstGeom>
        </p:spPr>
        <p:txBody>
          <a:bodyPr anchor="t">
            <a:normAutofit/>
          </a:bodyPr>
          <a:lstStyle>
            <a:lvl1pPr algn="l">
              <a:defRPr sz="4800" b="0">
                <a:solidFill>
                  <a:schemeClr val="bg1"/>
                </a:solidFill>
                <a:latin typeface="Daytona" panose="020F0502020204030204" pitchFamily="34" charset="0"/>
                <a:cs typeface="Daytona" panose="020F0502020204030204" pitchFamily="34" charset="0"/>
              </a:defRPr>
            </a:lvl1pPr>
          </a:lstStyle>
          <a:p>
            <a:r>
              <a:rPr lang="en-GB"/>
              <a:t>CLICK TO EDIT MASTER TITLE STYLE</a:t>
            </a:r>
            <a:endParaRPr lang="en-LT"/>
          </a:p>
        </p:txBody>
      </p:sp>
      <p:sp>
        <p:nvSpPr>
          <p:cNvPr id="7" name="Subtitle 2">
            <a:extLst>
              <a:ext uri="{FF2B5EF4-FFF2-40B4-BE49-F238E27FC236}">
                <a16:creationId xmlns:a16="http://schemas.microsoft.com/office/drawing/2014/main" id="{ABE9961E-7C38-51B2-5196-76078ABA547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41350" y="5583230"/>
            <a:ext cx="9144000" cy="621508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400">
                <a:solidFill>
                  <a:schemeClr val="bg1"/>
                </a:solidFill>
                <a:latin typeface="Daytona" panose="020F0502020204030204" pitchFamily="34" charset="0"/>
                <a:cs typeface="Daytona" panose="020F050202020403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LT"/>
          </a:p>
        </p:txBody>
      </p:sp>
    </p:spTree>
    <p:extLst>
      <p:ext uri="{BB962C8B-B14F-4D97-AF65-F5344CB8AC3E}">
        <p14:creationId xmlns:p14="http://schemas.microsoft.com/office/powerpoint/2010/main" val="170756666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9ED32104-0CBB-43FC-2BAB-42F821ADD802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5877308"/>
            <a:ext cx="12192001" cy="989505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F96F0585-8FC2-5C02-62D3-B4F5FD1EBB99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64779" y="577559"/>
            <a:ext cx="9144000" cy="762512"/>
          </a:xfrm>
          <a:prstGeom prst="rect">
            <a:avLst/>
          </a:prstGeom>
        </p:spPr>
        <p:txBody>
          <a:bodyPr anchor="t">
            <a:normAutofit/>
          </a:bodyPr>
          <a:lstStyle>
            <a:lvl1pPr algn="l">
              <a:defRPr sz="3600">
                <a:solidFill>
                  <a:srgbClr val="305261"/>
                </a:solidFill>
                <a:latin typeface="Daytona" panose="020F0502020204030204" pitchFamily="34" charset="0"/>
                <a:cs typeface="Daytona" panose="020F0502020204030204" pitchFamily="34" charset="0"/>
              </a:defRPr>
            </a:lvl1pPr>
          </a:lstStyle>
          <a:p>
            <a:r>
              <a:rPr lang="en-GB"/>
              <a:t>CLICK TO EDIT MASTER TITLE STYLE</a:t>
            </a:r>
            <a:endParaRPr lang="en-LT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1BBBEF7-A320-3AF5-0541-96B3A3F684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1800">
                <a:solidFill>
                  <a:srgbClr val="305261"/>
                </a:solidFill>
                <a:latin typeface="Daytona" panose="020B0604030500040204" pitchFamily="34" charset="0"/>
              </a:defRPr>
            </a:lvl1pPr>
          </a:lstStyle>
          <a:p>
            <a:fld id="{44C7D18F-F3E3-7A4B-9332-0E83A4B9F97A}" type="slidenum">
              <a:rPr lang="en-LT" smtClean="0"/>
              <a:pPr/>
              <a:t>‹#›</a:t>
            </a:fld>
            <a:endParaRPr lang="en-LT"/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16F229ED-69EC-4BFE-5B13-45F1050FFFD6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664779" y="1567739"/>
            <a:ext cx="10689021" cy="4241854"/>
          </a:xfrm>
          <a:prstGeom prst="rect">
            <a:avLst/>
          </a:prstGeom>
        </p:spPr>
        <p:txBody>
          <a:bodyPr>
            <a:normAutofit/>
          </a:bodyPr>
          <a:lstStyle>
            <a:lvl1pPr>
              <a:lnSpc>
                <a:spcPct val="150000"/>
              </a:lnSpc>
              <a:defRPr sz="1600">
                <a:latin typeface="Trebuchet MS" panose="020B0703020202090204" pitchFamily="34" charset="0"/>
              </a:defRPr>
            </a:lvl1pPr>
            <a:lvl2pPr>
              <a:lnSpc>
                <a:spcPct val="150000"/>
              </a:lnSpc>
              <a:defRPr sz="1400">
                <a:latin typeface="Trebuchet MS" panose="020B0703020202090204" pitchFamily="34" charset="0"/>
              </a:defRPr>
            </a:lvl2pPr>
            <a:lvl3pPr>
              <a:lnSpc>
                <a:spcPct val="150000"/>
              </a:lnSpc>
              <a:defRPr sz="1200">
                <a:latin typeface="Trebuchet MS" panose="020B0703020202090204" pitchFamily="34" charset="0"/>
              </a:defRPr>
            </a:lvl3pPr>
            <a:lvl4pPr>
              <a:lnSpc>
                <a:spcPct val="150000"/>
              </a:lnSpc>
              <a:defRPr sz="1100">
                <a:latin typeface="Trebuchet MS" panose="020B0703020202090204" pitchFamily="34" charset="0"/>
              </a:defRPr>
            </a:lvl4pPr>
            <a:lvl5pPr>
              <a:lnSpc>
                <a:spcPct val="150000"/>
              </a:lnSpc>
              <a:defRPr sz="1100">
                <a:latin typeface="Trebuchet MS" panose="020B0703020202090204" pitchFamily="34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LT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1A8F702-340B-2E61-2A54-959E5B10EEE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596582" y="0"/>
            <a:ext cx="1202813" cy="9895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593751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4">
            <a:extLst>
              <a:ext uri="{FF2B5EF4-FFF2-40B4-BE49-F238E27FC236}">
                <a16:creationId xmlns:a16="http://schemas.microsoft.com/office/drawing/2014/main" id="{9C3F55FA-FAE1-2A91-6103-2670A063506D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 flipH="1">
            <a:off x="6469147" y="-14819"/>
            <a:ext cx="5728457" cy="6894513"/>
          </a:xfrm>
          <a:custGeom>
            <a:avLst/>
            <a:gdLst>
              <a:gd name="connsiteX0" fmla="*/ 0 w 5630863"/>
              <a:gd name="connsiteY0" fmla="*/ 0 h 6894513"/>
              <a:gd name="connsiteX1" fmla="*/ 5630863 w 5630863"/>
              <a:gd name="connsiteY1" fmla="*/ 0 h 6894513"/>
              <a:gd name="connsiteX2" fmla="*/ 5630863 w 5630863"/>
              <a:gd name="connsiteY2" fmla="*/ 6894513 h 6894513"/>
              <a:gd name="connsiteX3" fmla="*/ 0 w 5630863"/>
              <a:gd name="connsiteY3" fmla="*/ 6894513 h 6894513"/>
              <a:gd name="connsiteX4" fmla="*/ 0 w 5630863"/>
              <a:gd name="connsiteY4" fmla="*/ 0 h 6894513"/>
              <a:gd name="connsiteX0" fmla="*/ 0 w 10106611"/>
              <a:gd name="connsiteY0" fmla="*/ 0 h 6901388"/>
              <a:gd name="connsiteX1" fmla="*/ 5630863 w 10106611"/>
              <a:gd name="connsiteY1" fmla="*/ 0 h 6901388"/>
              <a:gd name="connsiteX2" fmla="*/ 10106611 w 10106611"/>
              <a:gd name="connsiteY2" fmla="*/ 6901388 h 6901388"/>
              <a:gd name="connsiteX3" fmla="*/ 0 w 10106611"/>
              <a:gd name="connsiteY3" fmla="*/ 6894513 h 6901388"/>
              <a:gd name="connsiteX4" fmla="*/ 0 w 10106611"/>
              <a:gd name="connsiteY4" fmla="*/ 0 h 6901388"/>
              <a:gd name="connsiteX0" fmla="*/ 0 w 10107177"/>
              <a:gd name="connsiteY0" fmla="*/ 0 h 6901388"/>
              <a:gd name="connsiteX1" fmla="*/ 5630863 w 10107177"/>
              <a:gd name="connsiteY1" fmla="*/ 0 h 6901388"/>
              <a:gd name="connsiteX2" fmla="*/ 10106611 w 10107177"/>
              <a:gd name="connsiteY2" fmla="*/ 6901388 h 6901388"/>
              <a:gd name="connsiteX3" fmla="*/ 0 w 10107177"/>
              <a:gd name="connsiteY3" fmla="*/ 6894513 h 6901388"/>
              <a:gd name="connsiteX4" fmla="*/ 0 w 10107177"/>
              <a:gd name="connsiteY4" fmla="*/ 0 h 6901388"/>
              <a:gd name="connsiteX0" fmla="*/ 0 w 10107705"/>
              <a:gd name="connsiteY0" fmla="*/ 0 h 6901388"/>
              <a:gd name="connsiteX1" fmla="*/ 5630863 w 10107705"/>
              <a:gd name="connsiteY1" fmla="*/ 0 h 6901388"/>
              <a:gd name="connsiteX2" fmla="*/ 10106611 w 10107705"/>
              <a:gd name="connsiteY2" fmla="*/ 6901388 h 6901388"/>
              <a:gd name="connsiteX3" fmla="*/ 0 w 10107705"/>
              <a:gd name="connsiteY3" fmla="*/ 6894513 h 6901388"/>
              <a:gd name="connsiteX4" fmla="*/ 0 w 10107705"/>
              <a:gd name="connsiteY4" fmla="*/ 0 h 6901388"/>
              <a:gd name="connsiteX0" fmla="*/ 0 w 10162669"/>
              <a:gd name="connsiteY0" fmla="*/ 0 h 6901388"/>
              <a:gd name="connsiteX1" fmla="*/ 5630863 w 10162669"/>
              <a:gd name="connsiteY1" fmla="*/ 0 h 6901388"/>
              <a:gd name="connsiteX2" fmla="*/ 10161612 w 10162669"/>
              <a:gd name="connsiteY2" fmla="*/ 6901388 h 6901388"/>
              <a:gd name="connsiteX3" fmla="*/ 0 w 10162669"/>
              <a:gd name="connsiteY3" fmla="*/ 6894513 h 6901388"/>
              <a:gd name="connsiteX4" fmla="*/ 0 w 10162669"/>
              <a:gd name="connsiteY4" fmla="*/ 0 h 6901388"/>
              <a:gd name="connsiteX0" fmla="*/ 0 w 10162982"/>
              <a:gd name="connsiteY0" fmla="*/ 0 h 6901388"/>
              <a:gd name="connsiteX1" fmla="*/ 5630863 w 10162982"/>
              <a:gd name="connsiteY1" fmla="*/ 0 h 6901388"/>
              <a:gd name="connsiteX2" fmla="*/ 10161612 w 10162982"/>
              <a:gd name="connsiteY2" fmla="*/ 6901388 h 6901388"/>
              <a:gd name="connsiteX3" fmla="*/ 0 w 10162982"/>
              <a:gd name="connsiteY3" fmla="*/ 6894513 h 6901388"/>
              <a:gd name="connsiteX4" fmla="*/ 0 w 10162982"/>
              <a:gd name="connsiteY4" fmla="*/ 0 h 6901388"/>
              <a:gd name="connsiteX0" fmla="*/ 0 w 10162982"/>
              <a:gd name="connsiteY0" fmla="*/ 0 h 6901388"/>
              <a:gd name="connsiteX1" fmla="*/ 5630863 w 10162982"/>
              <a:gd name="connsiteY1" fmla="*/ 0 h 6901388"/>
              <a:gd name="connsiteX2" fmla="*/ 10161612 w 10162982"/>
              <a:gd name="connsiteY2" fmla="*/ 6901388 h 6901388"/>
              <a:gd name="connsiteX3" fmla="*/ 4468872 w 10162982"/>
              <a:gd name="connsiteY3" fmla="*/ 6901388 h 6901388"/>
              <a:gd name="connsiteX4" fmla="*/ 0 w 10162982"/>
              <a:gd name="connsiteY4" fmla="*/ 0 h 6901388"/>
              <a:gd name="connsiteX0" fmla="*/ 27501 w 5694110"/>
              <a:gd name="connsiteY0" fmla="*/ 6875 h 6901388"/>
              <a:gd name="connsiteX1" fmla="*/ 1161991 w 5694110"/>
              <a:gd name="connsiteY1" fmla="*/ 0 h 6901388"/>
              <a:gd name="connsiteX2" fmla="*/ 5692740 w 5694110"/>
              <a:gd name="connsiteY2" fmla="*/ 6901388 h 6901388"/>
              <a:gd name="connsiteX3" fmla="*/ 0 w 5694110"/>
              <a:gd name="connsiteY3" fmla="*/ 6901388 h 6901388"/>
              <a:gd name="connsiteX4" fmla="*/ 27501 w 5694110"/>
              <a:gd name="connsiteY4" fmla="*/ 6875 h 6901388"/>
              <a:gd name="connsiteX0" fmla="*/ 0 w 5728486"/>
              <a:gd name="connsiteY0" fmla="*/ 6875 h 6901388"/>
              <a:gd name="connsiteX1" fmla="*/ 1196367 w 5728486"/>
              <a:gd name="connsiteY1" fmla="*/ 0 h 6901388"/>
              <a:gd name="connsiteX2" fmla="*/ 5727116 w 5728486"/>
              <a:gd name="connsiteY2" fmla="*/ 6901388 h 6901388"/>
              <a:gd name="connsiteX3" fmla="*/ 34376 w 5728486"/>
              <a:gd name="connsiteY3" fmla="*/ 6901388 h 6901388"/>
              <a:gd name="connsiteX4" fmla="*/ 0 w 5728486"/>
              <a:gd name="connsiteY4" fmla="*/ 6875 h 6901388"/>
              <a:gd name="connsiteX0" fmla="*/ 0 w 5782305"/>
              <a:gd name="connsiteY0" fmla="*/ 0 h 6894513"/>
              <a:gd name="connsiteX1" fmla="*/ 3245173 w 5782305"/>
              <a:gd name="connsiteY1" fmla="*/ 6876 h 6894513"/>
              <a:gd name="connsiteX2" fmla="*/ 5727116 w 5782305"/>
              <a:gd name="connsiteY2" fmla="*/ 6894513 h 6894513"/>
              <a:gd name="connsiteX3" fmla="*/ 34376 w 5782305"/>
              <a:gd name="connsiteY3" fmla="*/ 6894513 h 6894513"/>
              <a:gd name="connsiteX4" fmla="*/ 0 w 5782305"/>
              <a:gd name="connsiteY4" fmla="*/ 0 h 6894513"/>
              <a:gd name="connsiteX0" fmla="*/ 0 w 5728457"/>
              <a:gd name="connsiteY0" fmla="*/ 0 h 6894513"/>
              <a:gd name="connsiteX1" fmla="*/ 3245173 w 5728457"/>
              <a:gd name="connsiteY1" fmla="*/ 6876 h 6894513"/>
              <a:gd name="connsiteX2" fmla="*/ 5727116 w 5728457"/>
              <a:gd name="connsiteY2" fmla="*/ 6894513 h 6894513"/>
              <a:gd name="connsiteX3" fmla="*/ 34376 w 5728457"/>
              <a:gd name="connsiteY3" fmla="*/ 6894513 h 6894513"/>
              <a:gd name="connsiteX4" fmla="*/ 0 w 5728457"/>
              <a:gd name="connsiteY4" fmla="*/ 0 h 68945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728457" h="6894513">
                <a:moveTo>
                  <a:pt x="0" y="0"/>
                </a:moveTo>
                <a:lnTo>
                  <a:pt x="3245173" y="6876"/>
                </a:lnTo>
                <a:cubicBezTo>
                  <a:pt x="4132073" y="939177"/>
                  <a:pt x="5782117" y="3267138"/>
                  <a:pt x="5727116" y="6894513"/>
                </a:cubicBezTo>
                <a:lnTo>
                  <a:pt x="34376" y="6894513"/>
                </a:lnTo>
                <a:lnTo>
                  <a:pt x="0" y="0"/>
                </a:lnTo>
                <a:close/>
              </a:path>
            </a:pathLst>
          </a:custGeom>
          <a:noFill/>
          <a:effectLst>
            <a:outerShdw blurRad="570787" dist="50800" sx="109075" sy="109075" algn="ctr" rotWithShape="0">
              <a:srgbClr val="000000">
                <a:alpha val="36000"/>
              </a:srgbClr>
            </a:outerShdw>
          </a:effectLst>
        </p:spPr>
        <p:txBody>
          <a:bodyPr/>
          <a:lstStyle/>
          <a:p>
            <a:endParaRPr lang="en-LT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ED32104-0CBB-43FC-2BAB-42F821ADD802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5877308"/>
            <a:ext cx="12192001" cy="989505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F96F0585-8FC2-5C02-62D3-B4F5FD1EBB99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64779" y="577559"/>
            <a:ext cx="5058104" cy="1298538"/>
          </a:xfrm>
          <a:prstGeom prst="rect">
            <a:avLst/>
          </a:prstGeom>
        </p:spPr>
        <p:txBody>
          <a:bodyPr anchor="t">
            <a:normAutofit/>
          </a:bodyPr>
          <a:lstStyle>
            <a:lvl1pPr algn="l">
              <a:defRPr sz="3600">
                <a:solidFill>
                  <a:srgbClr val="305261"/>
                </a:solidFill>
                <a:latin typeface="Daytona" panose="020F0502020204030204" pitchFamily="34" charset="0"/>
                <a:cs typeface="Daytona" panose="020F0502020204030204" pitchFamily="34" charset="0"/>
              </a:defRPr>
            </a:lvl1pPr>
          </a:lstStyle>
          <a:p>
            <a:r>
              <a:rPr lang="en-GB"/>
              <a:t>CLICK TO EDIT MASTER TITLE STYLE</a:t>
            </a:r>
            <a:endParaRPr lang="en-LT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1BBBEF7-A320-3AF5-0541-96B3A3F684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1800">
                <a:solidFill>
                  <a:srgbClr val="305261"/>
                </a:solidFill>
                <a:latin typeface="Daytona" panose="020B0604030500040204" pitchFamily="34" charset="0"/>
              </a:defRPr>
            </a:lvl1pPr>
          </a:lstStyle>
          <a:p>
            <a:fld id="{44C7D18F-F3E3-7A4B-9332-0E83A4B9F97A}" type="slidenum">
              <a:rPr lang="en-LT" smtClean="0"/>
              <a:pPr/>
              <a:t>‹#›</a:t>
            </a:fld>
            <a:endParaRPr lang="en-LT"/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16F229ED-69EC-4BFE-5B13-45F1050FFFD6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664779" y="2238703"/>
            <a:ext cx="4624552" cy="4041737"/>
          </a:xfrm>
          <a:prstGeom prst="rect">
            <a:avLst/>
          </a:prstGeom>
        </p:spPr>
        <p:txBody>
          <a:bodyPr>
            <a:normAutofit/>
          </a:bodyPr>
          <a:lstStyle>
            <a:lvl1pPr>
              <a:lnSpc>
                <a:spcPct val="150000"/>
              </a:lnSpc>
              <a:defRPr sz="1600">
                <a:latin typeface="Trebuchet MS" panose="020B0703020202090204" pitchFamily="34" charset="0"/>
              </a:defRPr>
            </a:lvl1pPr>
            <a:lvl2pPr>
              <a:lnSpc>
                <a:spcPct val="150000"/>
              </a:lnSpc>
              <a:defRPr sz="1400">
                <a:latin typeface="Trebuchet MS" panose="020B0703020202090204" pitchFamily="34" charset="0"/>
              </a:defRPr>
            </a:lvl2pPr>
            <a:lvl3pPr>
              <a:lnSpc>
                <a:spcPct val="150000"/>
              </a:lnSpc>
              <a:defRPr sz="1200">
                <a:latin typeface="Trebuchet MS" panose="020B0703020202090204" pitchFamily="34" charset="0"/>
              </a:defRPr>
            </a:lvl3pPr>
            <a:lvl4pPr>
              <a:lnSpc>
                <a:spcPct val="150000"/>
              </a:lnSpc>
              <a:defRPr sz="1100">
                <a:latin typeface="Trebuchet MS" panose="020B0703020202090204" pitchFamily="34" charset="0"/>
              </a:defRPr>
            </a:lvl4pPr>
            <a:lvl5pPr>
              <a:lnSpc>
                <a:spcPct val="150000"/>
              </a:lnSpc>
              <a:defRPr sz="1100">
                <a:latin typeface="Trebuchet MS" panose="020B0703020202090204" pitchFamily="34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LT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91D17B7-76FA-D0E7-1D7B-B1890AF7F5B6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596582" y="0"/>
            <a:ext cx="1202813" cy="9895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003689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9ED32104-0CBB-43FC-2BAB-42F821ADD802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5877308"/>
            <a:ext cx="12192001" cy="989505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F96F0585-8FC2-5C02-62D3-B4F5FD1EBB99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64779" y="577559"/>
            <a:ext cx="9144000" cy="762512"/>
          </a:xfrm>
          <a:prstGeom prst="rect">
            <a:avLst/>
          </a:prstGeom>
        </p:spPr>
        <p:txBody>
          <a:bodyPr anchor="t">
            <a:normAutofit/>
          </a:bodyPr>
          <a:lstStyle>
            <a:lvl1pPr algn="l">
              <a:defRPr sz="3600">
                <a:solidFill>
                  <a:srgbClr val="305261"/>
                </a:solidFill>
                <a:latin typeface="Daytona" panose="020F0502020204030204" pitchFamily="34" charset="0"/>
                <a:cs typeface="Daytona" panose="020F0502020204030204" pitchFamily="34" charset="0"/>
              </a:defRPr>
            </a:lvl1pPr>
          </a:lstStyle>
          <a:p>
            <a:r>
              <a:rPr lang="en-GB"/>
              <a:t>CLICK TO EDIT MASTER TITLE STYLE</a:t>
            </a:r>
            <a:endParaRPr lang="en-LT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1BBBEF7-A320-3AF5-0541-96B3A3F684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1800">
                <a:solidFill>
                  <a:srgbClr val="305261"/>
                </a:solidFill>
                <a:latin typeface="Daytona" panose="020B0604030500040204" pitchFamily="34" charset="0"/>
              </a:defRPr>
            </a:lvl1pPr>
          </a:lstStyle>
          <a:p>
            <a:fld id="{44C7D18F-F3E3-7A4B-9332-0E83A4B9F97A}" type="slidenum">
              <a:rPr lang="en-LT" smtClean="0"/>
              <a:pPr/>
              <a:t>‹#›</a:t>
            </a:fld>
            <a:endParaRPr lang="en-LT"/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16F229ED-69EC-4BFE-5B13-45F1050FFFD6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664778" y="1559856"/>
            <a:ext cx="3071650" cy="4241854"/>
          </a:xfrm>
          <a:prstGeom prst="rect">
            <a:avLst/>
          </a:prstGeom>
        </p:spPr>
        <p:txBody>
          <a:bodyPr>
            <a:normAutofit/>
          </a:bodyPr>
          <a:lstStyle>
            <a:lvl1pPr>
              <a:lnSpc>
                <a:spcPct val="150000"/>
              </a:lnSpc>
              <a:defRPr sz="1600">
                <a:latin typeface="Trebuchet MS" panose="020B0703020202090204" pitchFamily="34" charset="0"/>
              </a:defRPr>
            </a:lvl1pPr>
            <a:lvl2pPr>
              <a:lnSpc>
                <a:spcPct val="150000"/>
              </a:lnSpc>
              <a:defRPr sz="1400">
                <a:latin typeface="Trebuchet MS" panose="020B0703020202090204" pitchFamily="34" charset="0"/>
              </a:defRPr>
            </a:lvl2pPr>
            <a:lvl3pPr>
              <a:lnSpc>
                <a:spcPct val="150000"/>
              </a:lnSpc>
              <a:defRPr sz="1200">
                <a:latin typeface="Trebuchet MS" panose="020B0703020202090204" pitchFamily="34" charset="0"/>
              </a:defRPr>
            </a:lvl3pPr>
            <a:lvl4pPr>
              <a:lnSpc>
                <a:spcPct val="150000"/>
              </a:lnSpc>
              <a:defRPr sz="1100">
                <a:latin typeface="Trebuchet MS" panose="020B0703020202090204" pitchFamily="34" charset="0"/>
              </a:defRPr>
            </a:lvl4pPr>
            <a:lvl5pPr>
              <a:lnSpc>
                <a:spcPct val="150000"/>
              </a:lnSpc>
              <a:defRPr sz="1100">
                <a:latin typeface="Trebuchet MS" panose="020B0703020202090204" pitchFamily="34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LT"/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058D44F4-7454-C3F6-F6C3-77F82BB73957}"/>
              </a:ext>
            </a:extLst>
          </p:cNvPr>
          <p:cNvSpPr>
            <a:spLocks noGrp="1"/>
          </p:cNvSpPr>
          <p:nvPr>
            <p:ph idx="14"/>
          </p:nvPr>
        </p:nvSpPr>
        <p:spPr>
          <a:xfrm>
            <a:off x="4308626" y="1559856"/>
            <a:ext cx="7045173" cy="4241854"/>
          </a:xfrm>
          <a:prstGeom prst="rect">
            <a:avLst/>
          </a:prstGeom>
        </p:spPr>
        <p:txBody>
          <a:bodyPr>
            <a:normAutofit/>
          </a:bodyPr>
          <a:lstStyle>
            <a:lvl1pPr>
              <a:lnSpc>
                <a:spcPct val="150000"/>
              </a:lnSpc>
              <a:defRPr sz="1600">
                <a:latin typeface="Trebuchet MS" panose="020B0703020202090204" pitchFamily="34" charset="0"/>
              </a:defRPr>
            </a:lvl1pPr>
            <a:lvl2pPr>
              <a:lnSpc>
                <a:spcPct val="150000"/>
              </a:lnSpc>
              <a:defRPr sz="1400">
                <a:latin typeface="Trebuchet MS" panose="020B0703020202090204" pitchFamily="34" charset="0"/>
              </a:defRPr>
            </a:lvl2pPr>
            <a:lvl3pPr>
              <a:lnSpc>
                <a:spcPct val="150000"/>
              </a:lnSpc>
              <a:defRPr sz="1200">
                <a:latin typeface="Trebuchet MS" panose="020B0703020202090204" pitchFamily="34" charset="0"/>
              </a:defRPr>
            </a:lvl3pPr>
            <a:lvl4pPr>
              <a:lnSpc>
                <a:spcPct val="150000"/>
              </a:lnSpc>
              <a:defRPr sz="1100">
                <a:latin typeface="Trebuchet MS" panose="020B0703020202090204" pitchFamily="34" charset="0"/>
              </a:defRPr>
            </a:lvl4pPr>
            <a:lvl5pPr>
              <a:lnSpc>
                <a:spcPct val="150000"/>
              </a:lnSpc>
              <a:defRPr sz="1100">
                <a:latin typeface="Trebuchet MS" panose="020B0703020202090204" pitchFamily="34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LT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AC00CB3-8E79-BCB6-2FE3-CE5CD4B85C5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596582" y="0"/>
            <a:ext cx="1202813" cy="9895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419017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5">
            <a:extLst>
              <a:ext uri="{FF2B5EF4-FFF2-40B4-BE49-F238E27FC236}">
                <a16:creationId xmlns:a16="http://schemas.microsoft.com/office/drawing/2014/main" id="{1929D939-2DA9-B4C2-7DF9-103D08435EF1}"/>
              </a:ext>
            </a:extLst>
          </p:cNvPr>
          <p:cNvSpPr/>
          <p:nvPr userDrawn="1"/>
        </p:nvSpPr>
        <p:spPr>
          <a:xfrm rot="10800000" flipH="1">
            <a:off x="9405258" y="2035056"/>
            <a:ext cx="2846328" cy="4872648"/>
          </a:xfrm>
          <a:custGeom>
            <a:avLst/>
            <a:gdLst>
              <a:gd name="connsiteX0" fmla="*/ 0 w 6624895"/>
              <a:gd name="connsiteY0" fmla="*/ 0 h 6901388"/>
              <a:gd name="connsiteX1" fmla="*/ 6624895 w 6624895"/>
              <a:gd name="connsiteY1" fmla="*/ 0 h 6901388"/>
              <a:gd name="connsiteX2" fmla="*/ 6624895 w 6624895"/>
              <a:gd name="connsiteY2" fmla="*/ 6901388 h 6901388"/>
              <a:gd name="connsiteX3" fmla="*/ 0 w 6624895"/>
              <a:gd name="connsiteY3" fmla="*/ 6901388 h 6901388"/>
              <a:gd name="connsiteX4" fmla="*/ 0 w 6624895"/>
              <a:gd name="connsiteY4" fmla="*/ 0 h 6901388"/>
              <a:gd name="connsiteX0" fmla="*/ 0 w 6624895"/>
              <a:gd name="connsiteY0" fmla="*/ 0 h 6901388"/>
              <a:gd name="connsiteX1" fmla="*/ 6624895 w 6624895"/>
              <a:gd name="connsiteY1" fmla="*/ 0 h 6901388"/>
              <a:gd name="connsiteX2" fmla="*/ 6624895 w 6624895"/>
              <a:gd name="connsiteY2" fmla="*/ 6901388 h 6901388"/>
              <a:gd name="connsiteX3" fmla="*/ 4530749 w 6624895"/>
              <a:gd name="connsiteY3" fmla="*/ 6901388 h 6901388"/>
              <a:gd name="connsiteX4" fmla="*/ 0 w 6624895"/>
              <a:gd name="connsiteY4" fmla="*/ 0 h 6901388"/>
              <a:gd name="connsiteX0" fmla="*/ 0 w 6624895"/>
              <a:gd name="connsiteY0" fmla="*/ 0 h 6901388"/>
              <a:gd name="connsiteX1" fmla="*/ 6624895 w 6624895"/>
              <a:gd name="connsiteY1" fmla="*/ 0 h 6901388"/>
              <a:gd name="connsiteX2" fmla="*/ 6624895 w 6624895"/>
              <a:gd name="connsiteY2" fmla="*/ 6901388 h 6901388"/>
              <a:gd name="connsiteX3" fmla="*/ 4530749 w 6624895"/>
              <a:gd name="connsiteY3" fmla="*/ 6901388 h 6901388"/>
              <a:gd name="connsiteX4" fmla="*/ 0 w 6624895"/>
              <a:gd name="connsiteY4" fmla="*/ 0 h 6901388"/>
              <a:gd name="connsiteX0" fmla="*/ 0 w 6624895"/>
              <a:gd name="connsiteY0" fmla="*/ 0 h 6901388"/>
              <a:gd name="connsiteX1" fmla="*/ 6624895 w 6624895"/>
              <a:gd name="connsiteY1" fmla="*/ 0 h 6901388"/>
              <a:gd name="connsiteX2" fmla="*/ 6624895 w 6624895"/>
              <a:gd name="connsiteY2" fmla="*/ 6901388 h 6901388"/>
              <a:gd name="connsiteX3" fmla="*/ 4530749 w 6624895"/>
              <a:gd name="connsiteY3" fmla="*/ 6901388 h 6901388"/>
              <a:gd name="connsiteX4" fmla="*/ 0 w 6624895"/>
              <a:gd name="connsiteY4" fmla="*/ 0 h 6901388"/>
              <a:gd name="connsiteX0" fmla="*/ 0 w 6624895"/>
              <a:gd name="connsiteY0" fmla="*/ 0 h 6901388"/>
              <a:gd name="connsiteX1" fmla="*/ 6624895 w 6624895"/>
              <a:gd name="connsiteY1" fmla="*/ 0 h 6901388"/>
              <a:gd name="connsiteX2" fmla="*/ 6624895 w 6624895"/>
              <a:gd name="connsiteY2" fmla="*/ 6901388 h 6901388"/>
              <a:gd name="connsiteX3" fmla="*/ 0 w 6624895"/>
              <a:gd name="connsiteY3" fmla="*/ 0 h 6901388"/>
              <a:gd name="connsiteX0" fmla="*/ 0 w 6624895"/>
              <a:gd name="connsiteY0" fmla="*/ 0 h 6901388"/>
              <a:gd name="connsiteX1" fmla="*/ 6624895 w 6624895"/>
              <a:gd name="connsiteY1" fmla="*/ 0 h 6901388"/>
              <a:gd name="connsiteX2" fmla="*/ 6624895 w 6624895"/>
              <a:gd name="connsiteY2" fmla="*/ 6901388 h 6901388"/>
              <a:gd name="connsiteX3" fmla="*/ 0 w 6624895"/>
              <a:gd name="connsiteY3" fmla="*/ 0 h 6901388"/>
              <a:gd name="connsiteX0" fmla="*/ 0 w 6624895"/>
              <a:gd name="connsiteY0" fmla="*/ 0 h 6901388"/>
              <a:gd name="connsiteX1" fmla="*/ 6624895 w 6624895"/>
              <a:gd name="connsiteY1" fmla="*/ 0 h 6901388"/>
              <a:gd name="connsiteX2" fmla="*/ 6624895 w 6624895"/>
              <a:gd name="connsiteY2" fmla="*/ 6901388 h 6901388"/>
              <a:gd name="connsiteX3" fmla="*/ 0 w 6624895"/>
              <a:gd name="connsiteY3" fmla="*/ 0 h 6901388"/>
              <a:gd name="connsiteX0" fmla="*/ 0 w 6624895"/>
              <a:gd name="connsiteY0" fmla="*/ 0 h 6901388"/>
              <a:gd name="connsiteX1" fmla="*/ 6624895 w 6624895"/>
              <a:gd name="connsiteY1" fmla="*/ 0 h 6901388"/>
              <a:gd name="connsiteX2" fmla="*/ 6624895 w 6624895"/>
              <a:gd name="connsiteY2" fmla="*/ 6901388 h 6901388"/>
              <a:gd name="connsiteX3" fmla="*/ 0 w 6624895"/>
              <a:gd name="connsiteY3" fmla="*/ 0 h 69013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624895" h="6901388">
                <a:moveTo>
                  <a:pt x="0" y="0"/>
                </a:moveTo>
                <a:lnTo>
                  <a:pt x="6624895" y="0"/>
                </a:lnTo>
                <a:lnTo>
                  <a:pt x="6624895" y="6901388"/>
                </a:lnTo>
                <a:cubicBezTo>
                  <a:pt x="5903181" y="3603343"/>
                  <a:pt x="3478751" y="902503"/>
                  <a:pt x="0" y="0"/>
                </a:cubicBezTo>
                <a:close/>
              </a:path>
            </a:pathLst>
          </a:custGeom>
          <a:solidFill>
            <a:srgbClr val="30526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LT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0DEB13F3-6F6E-61A2-F69D-C6A50D8C4253}"/>
              </a:ext>
            </a:extLst>
          </p:cNvPr>
          <p:cNvSpPr/>
          <p:nvPr userDrawn="1"/>
        </p:nvSpPr>
        <p:spPr>
          <a:xfrm flipH="1">
            <a:off x="-13750" y="-14308"/>
            <a:ext cx="6906778" cy="6901388"/>
          </a:xfrm>
          <a:custGeom>
            <a:avLst/>
            <a:gdLst>
              <a:gd name="connsiteX0" fmla="*/ 0 w 6624895"/>
              <a:gd name="connsiteY0" fmla="*/ 0 h 6901388"/>
              <a:gd name="connsiteX1" fmla="*/ 6624895 w 6624895"/>
              <a:gd name="connsiteY1" fmla="*/ 0 h 6901388"/>
              <a:gd name="connsiteX2" fmla="*/ 6624895 w 6624895"/>
              <a:gd name="connsiteY2" fmla="*/ 6901388 h 6901388"/>
              <a:gd name="connsiteX3" fmla="*/ 0 w 6624895"/>
              <a:gd name="connsiteY3" fmla="*/ 6901388 h 6901388"/>
              <a:gd name="connsiteX4" fmla="*/ 0 w 6624895"/>
              <a:gd name="connsiteY4" fmla="*/ 0 h 6901388"/>
              <a:gd name="connsiteX0" fmla="*/ 0 w 6624895"/>
              <a:gd name="connsiteY0" fmla="*/ 0 h 6901388"/>
              <a:gd name="connsiteX1" fmla="*/ 6624895 w 6624895"/>
              <a:gd name="connsiteY1" fmla="*/ 0 h 6901388"/>
              <a:gd name="connsiteX2" fmla="*/ 6624895 w 6624895"/>
              <a:gd name="connsiteY2" fmla="*/ 6901388 h 6901388"/>
              <a:gd name="connsiteX3" fmla="*/ 4530749 w 6624895"/>
              <a:gd name="connsiteY3" fmla="*/ 6901388 h 6901388"/>
              <a:gd name="connsiteX4" fmla="*/ 0 w 6624895"/>
              <a:gd name="connsiteY4" fmla="*/ 0 h 6901388"/>
              <a:gd name="connsiteX0" fmla="*/ 0 w 6624895"/>
              <a:gd name="connsiteY0" fmla="*/ 0 h 6901388"/>
              <a:gd name="connsiteX1" fmla="*/ 6624895 w 6624895"/>
              <a:gd name="connsiteY1" fmla="*/ 0 h 6901388"/>
              <a:gd name="connsiteX2" fmla="*/ 6624895 w 6624895"/>
              <a:gd name="connsiteY2" fmla="*/ 6901388 h 6901388"/>
              <a:gd name="connsiteX3" fmla="*/ 4530749 w 6624895"/>
              <a:gd name="connsiteY3" fmla="*/ 6901388 h 6901388"/>
              <a:gd name="connsiteX4" fmla="*/ 0 w 6624895"/>
              <a:gd name="connsiteY4" fmla="*/ 0 h 6901388"/>
              <a:gd name="connsiteX0" fmla="*/ 0 w 6624895"/>
              <a:gd name="connsiteY0" fmla="*/ 0 h 6901388"/>
              <a:gd name="connsiteX1" fmla="*/ 6624895 w 6624895"/>
              <a:gd name="connsiteY1" fmla="*/ 0 h 6901388"/>
              <a:gd name="connsiteX2" fmla="*/ 6624895 w 6624895"/>
              <a:gd name="connsiteY2" fmla="*/ 6901388 h 6901388"/>
              <a:gd name="connsiteX3" fmla="*/ 4530749 w 6624895"/>
              <a:gd name="connsiteY3" fmla="*/ 6901388 h 6901388"/>
              <a:gd name="connsiteX4" fmla="*/ 0 w 6624895"/>
              <a:gd name="connsiteY4" fmla="*/ 0 h 69013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624895" h="6901388">
                <a:moveTo>
                  <a:pt x="0" y="0"/>
                </a:moveTo>
                <a:lnTo>
                  <a:pt x="6624895" y="0"/>
                </a:lnTo>
                <a:lnTo>
                  <a:pt x="6624895" y="6901388"/>
                </a:lnTo>
                <a:lnTo>
                  <a:pt x="4530749" y="6901388"/>
                </a:lnTo>
                <a:cubicBezTo>
                  <a:pt x="4567417" y="2118983"/>
                  <a:pt x="1819634" y="636668"/>
                  <a:pt x="0" y="0"/>
                </a:cubicBezTo>
                <a:close/>
              </a:path>
            </a:pathLst>
          </a:custGeom>
          <a:solidFill>
            <a:srgbClr val="30526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LT"/>
          </a:p>
        </p:txBody>
      </p:sp>
      <p:sp>
        <p:nvSpPr>
          <p:cNvPr id="12" name="Picture Placeholder 4">
            <a:extLst>
              <a:ext uri="{FF2B5EF4-FFF2-40B4-BE49-F238E27FC236}">
                <a16:creationId xmlns:a16="http://schemas.microsoft.com/office/drawing/2014/main" id="{90C2B1F7-10D7-BEC0-E572-79138D4E5E50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 flipH="1">
            <a:off x="2130232" y="-21184"/>
            <a:ext cx="10176364" cy="6928889"/>
          </a:xfrm>
          <a:custGeom>
            <a:avLst/>
            <a:gdLst>
              <a:gd name="connsiteX0" fmla="*/ 0 w 5630863"/>
              <a:gd name="connsiteY0" fmla="*/ 0 h 6894513"/>
              <a:gd name="connsiteX1" fmla="*/ 5630863 w 5630863"/>
              <a:gd name="connsiteY1" fmla="*/ 0 h 6894513"/>
              <a:gd name="connsiteX2" fmla="*/ 5630863 w 5630863"/>
              <a:gd name="connsiteY2" fmla="*/ 6894513 h 6894513"/>
              <a:gd name="connsiteX3" fmla="*/ 0 w 5630863"/>
              <a:gd name="connsiteY3" fmla="*/ 6894513 h 6894513"/>
              <a:gd name="connsiteX4" fmla="*/ 0 w 5630863"/>
              <a:gd name="connsiteY4" fmla="*/ 0 h 6894513"/>
              <a:gd name="connsiteX0" fmla="*/ 0 w 10106611"/>
              <a:gd name="connsiteY0" fmla="*/ 0 h 6901388"/>
              <a:gd name="connsiteX1" fmla="*/ 5630863 w 10106611"/>
              <a:gd name="connsiteY1" fmla="*/ 0 h 6901388"/>
              <a:gd name="connsiteX2" fmla="*/ 10106611 w 10106611"/>
              <a:gd name="connsiteY2" fmla="*/ 6901388 h 6901388"/>
              <a:gd name="connsiteX3" fmla="*/ 0 w 10106611"/>
              <a:gd name="connsiteY3" fmla="*/ 6894513 h 6901388"/>
              <a:gd name="connsiteX4" fmla="*/ 0 w 10106611"/>
              <a:gd name="connsiteY4" fmla="*/ 0 h 6901388"/>
              <a:gd name="connsiteX0" fmla="*/ 0 w 10107177"/>
              <a:gd name="connsiteY0" fmla="*/ 0 h 6901388"/>
              <a:gd name="connsiteX1" fmla="*/ 5630863 w 10107177"/>
              <a:gd name="connsiteY1" fmla="*/ 0 h 6901388"/>
              <a:gd name="connsiteX2" fmla="*/ 10106611 w 10107177"/>
              <a:gd name="connsiteY2" fmla="*/ 6901388 h 6901388"/>
              <a:gd name="connsiteX3" fmla="*/ 0 w 10107177"/>
              <a:gd name="connsiteY3" fmla="*/ 6894513 h 6901388"/>
              <a:gd name="connsiteX4" fmla="*/ 0 w 10107177"/>
              <a:gd name="connsiteY4" fmla="*/ 0 h 6901388"/>
              <a:gd name="connsiteX0" fmla="*/ 0 w 10107705"/>
              <a:gd name="connsiteY0" fmla="*/ 0 h 6901388"/>
              <a:gd name="connsiteX1" fmla="*/ 5630863 w 10107705"/>
              <a:gd name="connsiteY1" fmla="*/ 0 h 6901388"/>
              <a:gd name="connsiteX2" fmla="*/ 10106611 w 10107705"/>
              <a:gd name="connsiteY2" fmla="*/ 6901388 h 6901388"/>
              <a:gd name="connsiteX3" fmla="*/ 0 w 10107705"/>
              <a:gd name="connsiteY3" fmla="*/ 6894513 h 6901388"/>
              <a:gd name="connsiteX4" fmla="*/ 0 w 10107705"/>
              <a:gd name="connsiteY4" fmla="*/ 0 h 6901388"/>
              <a:gd name="connsiteX0" fmla="*/ 0 w 10162669"/>
              <a:gd name="connsiteY0" fmla="*/ 0 h 6901388"/>
              <a:gd name="connsiteX1" fmla="*/ 5630863 w 10162669"/>
              <a:gd name="connsiteY1" fmla="*/ 0 h 6901388"/>
              <a:gd name="connsiteX2" fmla="*/ 10161612 w 10162669"/>
              <a:gd name="connsiteY2" fmla="*/ 6901388 h 6901388"/>
              <a:gd name="connsiteX3" fmla="*/ 0 w 10162669"/>
              <a:gd name="connsiteY3" fmla="*/ 6894513 h 6901388"/>
              <a:gd name="connsiteX4" fmla="*/ 0 w 10162669"/>
              <a:gd name="connsiteY4" fmla="*/ 0 h 6901388"/>
              <a:gd name="connsiteX0" fmla="*/ 0 w 10162982"/>
              <a:gd name="connsiteY0" fmla="*/ 0 h 6901388"/>
              <a:gd name="connsiteX1" fmla="*/ 5630863 w 10162982"/>
              <a:gd name="connsiteY1" fmla="*/ 0 h 6901388"/>
              <a:gd name="connsiteX2" fmla="*/ 10161612 w 10162982"/>
              <a:gd name="connsiteY2" fmla="*/ 6901388 h 6901388"/>
              <a:gd name="connsiteX3" fmla="*/ 0 w 10162982"/>
              <a:gd name="connsiteY3" fmla="*/ 6894513 h 6901388"/>
              <a:gd name="connsiteX4" fmla="*/ 0 w 10162982"/>
              <a:gd name="connsiteY4" fmla="*/ 0 h 6901388"/>
              <a:gd name="connsiteX0" fmla="*/ 0 w 10162982"/>
              <a:gd name="connsiteY0" fmla="*/ 0 h 6908263"/>
              <a:gd name="connsiteX1" fmla="*/ 5630863 w 10162982"/>
              <a:gd name="connsiteY1" fmla="*/ 0 h 6908263"/>
              <a:gd name="connsiteX2" fmla="*/ 10161612 w 10162982"/>
              <a:gd name="connsiteY2" fmla="*/ 6901388 h 6908263"/>
              <a:gd name="connsiteX3" fmla="*/ 2289438 w 10162982"/>
              <a:gd name="connsiteY3" fmla="*/ 6908263 h 6908263"/>
              <a:gd name="connsiteX4" fmla="*/ 0 w 10162982"/>
              <a:gd name="connsiteY4" fmla="*/ 0 h 6908263"/>
              <a:gd name="connsiteX0" fmla="*/ 0 w 10162982"/>
              <a:gd name="connsiteY0" fmla="*/ 0 h 6908263"/>
              <a:gd name="connsiteX1" fmla="*/ 5630863 w 10162982"/>
              <a:gd name="connsiteY1" fmla="*/ 0 h 6908263"/>
              <a:gd name="connsiteX2" fmla="*/ 10161612 w 10162982"/>
              <a:gd name="connsiteY2" fmla="*/ 6901388 h 6908263"/>
              <a:gd name="connsiteX3" fmla="*/ 2289438 w 10162982"/>
              <a:gd name="connsiteY3" fmla="*/ 6908263 h 6908263"/>
              <a:gd name="connsiteX4" fmla="*/ 0 w 10162982"/>
              <a:gd name="connsiteY4" fmla="*/ 0 h 6908263"/>
              <a:gd name="connsiteX0" fmla="*/ 0 w 10162982"/>
              <a:gd name="connsiteY0" fmla="*/ 0 h 6908263"/>
              <a:gd name="connsiteX1" fmla="*/ 5630863 w 10162982"/>
              <a:gd name="connsiteY1" fmla="*/ 0 h 6908263"/>
              <a:gd name="connsiteX2" fmla="*/ 10161612 w 10162982"/>
              <a:gd name="connsiteY2" fmla="*/ 6901388 h 6908263"/>
              <a:gd name="connsiteX3" fmla="*/ 2289438 w 10162982"/>
              <a:gd name="connsiteY3" fmla="*/ 6908263 h 6908263"/>
              <a:gd name="connsiteX4" fmla="*/ 0 w 10162982"/>
              <a:gd name="connsiteY4" fmla="*/ 0 h 6908263"/>
              <a:gd name="connsiteX0" fmla="*/ 456933 w 10619915"/>
              <a:gd name="connsiteY0" fmla="*/ 0 h 6908263"/>
              <a:gd name="connsiteX1" fmla="*/ 6087796 w 10619915"/>
              <a:gd name="connsiteY1" fmla="*/ 0 h 6908263"/>
              <a:gd name="connsiteX2" fmla="*/ 10618545 w 10619915"/>
              <a:gd name="connsiteY2" fmla="*/ 6901388 h 6908263"/>
              <a:gd name="connsiteX3" fmla="*/ 2746371 w 10619915"/>
              <a:gd name="connsiteY3" fmla="*/ 6908263 h 6908263"/>
              <a:gd name="connsiteX4" fmla="*/ 601312 w 10619915"/>
              <a:gd name="connsiteY4" fmla="*/ 2475626 h 6908263"/>
              <a:gd name="connsiteX5" fmla="*/ 456933 w 10619915"/>
              <a:gd name="connsiteY5" fmla="*/ 0 h 6908263"/>
              <a:gd name="connsiteX0" fmla="*/ 368826 w 10531808"/>
              <a:gd name="connsiteY0" fmla="*/ 0 h 6908263"/>
              <a:gd name="connsiteX1" fmla="*/ 5999689 w 10531808"/>
              <a:gd name="connsiteY1" fmla="*/ 0 h 6908263"/>
              <a:gd name="connsiteX2" fmla="*/ 10530438 w 10531808"/>
              <a:gd name="connsiteY2" fmla="*/ 6901388 h 6908263"/>
              <a:gd name="connsiteX3" fmla="*/ 2658264 w 10531808"/>
              <a:gd name="connsiteY3" fmla="*/ 6908263 h 6908263"/>
              <a:gd name="connsiteX4" fmla="*/ 513205 w 10531808"/>
              <a:gd name="connsiteY4" fmla="*/ 2475626 h 6908263"/>
              <a:gd name="connsiteX5" fmla="*/ 368826 w 10531808"/>
              <a:gd name="connsiteY5" fmla="*/ 0 h 6908263"/>
              <a:gd name="connsiteX0" fmla="*/ 206 w 10163188"/>
              <a:gd name="connsiteY0" fmla="*/ 0 h 6908263"/>
              <a:gd name="connsiteX1" fmla="*/ 5631069 w 10163188"/>
              <a:gd name="connsiteY1" fmla="*/ 0 h 6908263"/>
              <a:gd name="connsiteX2" fmla="*/ 10161818 w 10163188"/>
              <a:gd name="connsiteY2" fmla="*/ 6901388 h 6908263"/>
              <a:gd name="connsiteX3" fmla="*/ 2289644 w 10163188"/>
              <a:gd name="connsiteY3" fmla="*/ 6908263 h 6908263"/>
              <a:gd name="connsiteX4" fmla="*/ 144585 w 10163188"/>
              <a:gd name="connsiteY4" fmla="*/ 2475626 h 6908263"/>
              <a:gd name="connsiteX5" fmla="*/ 206 w 10163188"/>
              <a:gd name="connsiteY5" fmla="*/ 0 h 6908263"/>
              <a:gd name="connsiteX0" fmla="*/ 13750 w 10176732"/>
              <a:gd name="connsiteY0" fmla="*/ 0 h 6908263"/>
              <a:gd name="connsiteX1" fmla="*/ 5644613 w 10176732"/>
              <a:gd name="connsiteY1" fmla="*/ 0 h 6908263"/>
              <a:gd name="connsiteX2" fmla="*/ 10175362 w 10176732"/>
              <a:gd name="connsiteY2" fmla="*/ 6901388 h 6908263"/>
              <a:gd name="connsiteX3" fmla="*/ 2303188 w 10176732"/>
              <a:gd name="connsiteY3" fmla="*/ 6908263 h 6908263"/>
              <a:gd name="connsiteX4" fmla="*/ 0 w 10176732"/>
              <a:gd name="connsiteY4" fmla="*/ 2503127 h 6908263"/>
              <a:gd name="connsiteX5" fmla="*/ 13750 w 10176732"/>
              <a:gd name="connsiteY5" fmla="*/ 0 h 6908263"/>
              <a:gd name="connsiteX0" fmla="*/ 22771 w 10185753"/>
              <a:gd name="connsiteY0" fmla="*/ 0 h 6908263"/>
              <a:gd name="connsiteX1" fmla="*/ 5653634 w 10185753"/>
              <a:gd name="connsiteY1" fmla="*/ 0 h 6908263"/>
              <a:gd name="connsiteX2" fmla="*/ 10184383 w 10185753"/>
              <a:gd name="connsiteY2" fmla="*/ 6901388 h 6908263"/>
              <a:gd name="connsiteX3" fmla="*/ 2312209 w 10185753"/>
              <a:gd name="connsiteY3" fmla="*/ 6908263 h 6908263"/>
              <a:gd name="connsiteX4" fmla="*/ 9021 w 10185753"/>
              <a:gd name="connsiteY4" fmla="*/ 2503127 h 6908263"/>
              <a:gd name="connsiteX5" fmla="*/ 22771 w 10185753"/>
              <a:gd name="connsiteY5" fmla="*/ 0 h 6908263"/>
              <a:gd name="connsiteX0" fmla="*/ 13750 w 10176732"/>
              <a:gd name="connsiteY0" fmla="*/ 0 h 6908263"/>
              <a:gd name="connsiteX1" fmla="*/ 5644613 w 10176732"/>
              <a:gd name="connsiteY1" fmla="*/ 0 h 6908263"/>
              <a:gd name="connsiteX2" fmla="*/ 10175362 w 10176732"/>
              <a:gd name="connsiteY2" fmla="*/ 6901388 h 6908263"/>
              <a:gd name="connsiteX3" fmla="*/ 2303188 w 10176732"/>
              <a:gd name="connsiteY3" fmla="*/ 6908263 h 6908263"/>
              <a:gd name="connsiteX4" fmla="*/ 0 w 10176732"/>
              <a:gd name="connsiteY4" fmla="*/ 2503127 h 6908263"/>
              <a:gd name="connsiteX5" fmla="*/ 13750 w 10176732"/>
              <a:gd name="connsiteY5" fmla="*/ 0 h 6908263"/>
              <a:gd name="connsiteX0" fmla="*/ 13750 w 10176732"/>
              <a:gd name="connsiteY0" fmla="*/ 0 h 6908263"/>
              <a:gd name="connsiteX1" fmla="*/ 5644613 w 10176732"/>
              <a:gd name="connsiteY1" fmla="*/ 0 h 6908263"/>
              <a:gd name="connsiteX2" fmla="*/ 10175362 w 10176732"/>
              <a:gd name="connsiteY2" fmla="*/ 6901388 h 6908263"/>
              <a:gd name="connsiteX3" fmla="*/ 2303188 w 10176732"/>
              <a:gd name="connsiteY3" fmla="*/ 6908263 h 6908263"/>
              <a:gd name="connsiteX4" fmla="*/ 0 w 10176732"/>
              <a:gd name="connsiteY4" fmla="*/ 2503127 h 6908263"/>
              <a:gd name="connsiteX5" fmla="*/ 13750 w 10176732"/>
              <a:gd name="connsiteY5" fmla="*/ 0 h 6908263"/>
              <a:gd name="connsiteX0" fmla="*/ 13750 w 10176732"/>
              <a:gd name="connsiteY0" fmla="*/ 0 h 6915138"/>
              <a:gd name="connsiteX1" fmla="*/ 5644613 w 10176732"/>
              <a:gd name="connsiteY1" fmla="*/ 0 h 6915138"/>
              <a:gd name="connsiteX2" fmla="*/ 10175362 w 10176732"/>
              <a:gd name="connsiteY2" fmla="*/ 6901388 h 6915138"/>
              <a:gd name="connsiteX3" fmla="*/ 2000680 w 10176732"/>
              <a:gd name="connsiteY3" fmla="*/ 6915138 h 6915138"/>
              <a:gd name="connsiteX4" fmla="*/ 0 w 10176732"/>
              <a:gd name="connsiteY4" fmla="*/ 2503127 h 6915138"/>
              <a:gd name="connsiteX5" fmla="*/ 13750 w 10176732"/>
              <a:gd name="connsiteY5" fmla="*/ 0 h 6915138"/>
              <a:gd name="connsiteX0" fmla="*/ 858 w 10163840"/>
              <a:gd name="connsiteY0" fmla="*/ 0 h 6915138"/>
              <a:gd name="connsiteX1" fmla="*/ 5631721 w 10163840"/>
              <a:gd name="connsiteY1" fmla="*/ 0 h 6915138"/>
              <a:gd name="connsiteX2" fmla="*/ 10162470 w 10163840"/>
              <a:gd name="connsiteY2" fmla="*/ 6901388 h 6915138"/>
              <a:gd name="connsiteX3" fmla="*/ 1987788 w 10163840"/>
              <a:gd name="connsiteY3" fmla="*/ 6915138 h 6915138"/>
              <a:gd name="connsiteX4" fmla="*/ 858 w 10163840"/>
              <a:gd name="connsiteY4" fmla="*/ 1822483 h 6915138"/>
              <a:gd name="connsiteX5" fmla="*/ 858 w 10163840"/>
              <a:gd name="connsiteY5" fmla="*/ 0 h 6915138"/>
              <a:gd name="connsiteX0" fmla="*/ 6513 w 10169495"/>
              <a:gd name="connsiteY0" fmla="*/ 0 h 6915138"/>
              <a:gd name="connsiteX1" fmla="*/ 5637376 w 10169495"/>
              <a:gd name="connsiteY1" fmla="*/ 0 h 6915138"/>
              <a:gd name="connsiteX2" fmla="*/ 10168125 w 10169495"/>
              <a:gd name="connsiteY2" fmla="*/ 6901388 h 6915138"/>
              <a:gd name="connsiteX3" fmla="*/ 1993443 w 10169495"/>
              <a:gd name="connsiteY3" fmla="*/ 6915138 h 6915138"/>
              <a:gd name="connsiteX4" fmla="*/ 6513 w 10169495"/>
              <a:gd name="connsiteY4" fmla="*/ 1822483 h 6915138"/>
              <a:gd name="connsiteX5" fmla="*/ 6513 w 10169495"/>
              <a:gd name="connsiteY5" fmla="*/ 0 h 6915138"/>
              <a:gd name="connsiteX0" fmla="*/ 6513 w 10169495"/>
              <a:gd name="connsiteY0" fmla="*/ 0 h 6928889"/>
              <a:gd name="connsiteX1" fmla="*/ 5637376 w 10169495"/>
              <a:gd name="connsiteY1" fmla="*/ 0 h 6928889"/>
              <a:gd name="connsiteX2" fmla="*/ 10168125 w 10169495"/>
              <a:gd name="connsiteY2" fmla="*/ 6901388 h 6928889"/>
              <a:gd name="connsiteX3" fmla="*/ 2742839 w 10169495"/>
              <a:gd name="connsiteY3" fmla="*/ 6928889 h 6928889"/>
              <a:gd name="connsiteX4" fmla="*/ 6513 w 10169495"/>
              <a:gd name="connsiteY4" fmla="*/ 1822483 h 6928889"/>
              <a:gd name="connsiteX5" fmla="*/ 6513 w 10169495"/>
              <a:gd name="connsiteY5" fmla="*/ 0 h 6928889"/>
              <a:gd name="connsiteX0" fmla="*/ 6513 w 10169495"/>
              <a:gd name="connsiteY0" fmla="*/ 0 h 6928889"/>
              <a:gd name="connsiteX1" fmla="*/ 5637376 w 10169495"/>
              <a:gd name="connsiteY1" fmla="*/ 0 h 6928889"/>
              <a:gd name="connsiteX2" fmla="*/ 10168125 w 10169495"/>
              <a:gd name="connsiteY2" fmla="*/ 6901388 h 6928889"/>
              <a:gd name="connsiteX3" fmla="*/ 2742839 w 10169495"/>
              <a:gd name="connsiteY3" fmla="*/ 6928889 h 6928889"/>
              <a:gd name="connsiteX4" fmla="*/ 6513 w 10169495"/>
              <a:gd name="connsiteY4" fmla="*/ 1822483 h 6928889"/>
              <a:gd name="connsiteX5" fmla="*/ 6513 w 10169495"/>
              <a:gd name="connsiteY5" fmla="*/ 0 h 6928889"/>
              <a:gd name="connsiteX0" fmla="*/ 6513 w 10169495"/>
              <a:gd name="connsiteY0" fmla="*/ 0 h 6928889"/>
              <a:gd name="connsiteX1" fmla="*/ 5637376 w 10169495"/>
              <a:gd name="connsiteY1" fmla="*/ 0 h 6928889"/>
              <a:gd name="connsiteX2" fmla="*/ 10168125 w 10169495"/>
              <a:gd name="connsiteY2" fmla="*/ 6901388 h 6928889"/>
              <a:gd name="connsiteX3" fmla="*/ 2742839 w 10169495"/>
              <a:gd name="connsiteY3" fmla="*/ 6928889 h 6928889"/>
              <a:gd name="connsiteX4" fmla="*/ 6513 w 10169495"/>
              <a:gd name="connsiteY4" fmla="*/ 1822483 h 6928889"/>
              <a:gd name="connsiteX5" fmla="*/ 6513 w 10169495"/>
              <a:gd name="connsiteY5" fmla="*/ 0 h 6928889"/>
              <a:gd name="connsiteX0" fmla="*/ 6513 w 10176364"/>
              <a:gd name="connsiteY0" fmla="*/ 0 h 6928889"/>
              <a:gd name="connsiteX1" fmla="*/ 5637376 w 10176364"/>
              <a:gd name="connsiteY1" fmla="*/ 0 h 6928889"/>
              <a:gd name="connsiteX2" fmla="*/ 10175000 w 10176364"/>
              <a:gd name="connsiteY2" fmla="*/ 6928888 h 6928889"/>
              <a:gd name="connsiteX3" fmla="*/ 2742839 w 10176364"/>
              <a:gd name="connsiteY3" fmla="*/ 6928889 h 6928889"/>
              <a:gd name="connsiteX4" fmla="*/ 6513 w 10176364"/>
              <a:gd name="connsiteY4" fmla="*/ 1822483 h 6928889"/>
              <a:gd name="connsiteX5" fmla="*/ 6513 w 10176364"/>
              <a:gd name="connsiteY5" fmla="*/ 0 h 69288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176364" h="6928889">
                <a:moveTo>
                  <a:pt x="6513" y="0"/>
                </a:moveTo>
                <a:lnTo>
                  <a:pt x="5637376" y="0"/>
                </a:lnTo>
                <a:cubicBezTo>
                  <a:pt x="8621208" y="939176"/>
                  <a:pt x="10230001" y="3301513"/>
                  <a:pt x="10175000" y="6928888"/>
                </a:cubicBezTo>
                <a:lnTo>
                  <a:pt x="2742839" y="6928889"/>
                </a:lnTo>
                <a:cubicBezTo>
                  <a:pt x="1155802" y="6053758"/>
                  <a:pt x="-10674" y="3970762"/>
                  <a:pt x="6513" y="1822483"/>
                </a:cubicBezTo>
                <a:cubicBezTo>
                  <a:pt x="-3800" y="595479"/>
                  <a:pt x="-376" y="611984"/>
                  <a:pt x="6513" y="0"/>
                </a:cubicBezTo>
                <a:close/>
              </a:path>
            </a:pathLst>
          </a:custGeom>
          <a:solidFill>
            <a:srgbClr val="7FC240"/>
          </a:solidFill>
          <a:effectLst/>
        </p:spPr>
        <p:txBody>
          <a:bodyPr/>
          <a:lstStyle/>
          <a:p>
            <a:endParaRPr lang="en-LT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04422EE-B6E9-4ABF-8E2E-D66797A4D6E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641350" y="379178"/>
            <a:ext cx="1789974" cy="1141181"/>
          </a:xfrm>
          <a:prstGeom prst="rect">
            <a:avLst/>
          </a:prstGeom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B99C0C12-707F-C217-FDC4-CBF95143FBE7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41350" y="4005263"/>
            <a:ext cx="9012448" cy="1332378"/>
          </a:xfrm>
          <a:prstGeom prst="rect">
            <a:avLst/>
          </a:prstGeom>
        </p:spPr>
        <p:txBody>
          <a:bodyPr anchor="t">
            <a:normAutofit/>
          </a:bodyPr>
          <a:lstStyle>
            <a:lvl1pPr algn="l">
              <a:defRPr sz="4800" b="0">
                <a:solidFill>
                  <a:schemeClr val="bg1"/>
                </a:solidFill>
                <a:latin typeface="Daytona" panose="020F0502020204030204" pitchFamily="34" charset="0"/>
                <a:cs typeface="Daytona" panose="020F0502020204030204" pitchFamily="34" charset="0"/>
              </a:defRPr>
            </a:lvl1pPr>
          </a:lstStyle>
          <a:p>
            <a:r>
              <a:rPr lang="en-GB"/>
              <a:t>CLICK TO EDIT MASTER TITLE STYLE</a:t>
            </a:r>
            <a:endParaRPr lang="en-LT"/>
          </a:p>
        </p:txBody>
      </p:sp>
      <p:sp>
        <p:nvSpPr>
          <p:cNvPr id="8" name="Subtitle 2">
            <a:extLst>
              <a:ext uri="{FF2B5EF4-FFF2-40B4-BE49-F238E27FC236}">
                <a16:creationId xmlns:a16="http://schemas.microsoft.com/office/drawing/2014/main" id="{97FEC2CC-86C6-F481-6DC5-4796DCE1A5F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41350" y="5583230"/>
            <a:ext cx="9144000" cy="621508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400">
                <a:solidFill>
                  <a:schemeClr val="bg1"/>
                </a:solidFill>
                <a:latin typeface="Daytona" panose="020F0502020204030204" pitchFamily="34" charset="0"/>
                <a:cs typeface="Daytona" panose="020F050202020403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LT"/>
          </a:p>
        </p:txBody>
      </p:sp>
    </p:spTree>
    <p:extLst>
      <p:ext uri="{BB962C8B-B14F-4D97-AF65-F5344CB8AC3E}">
        <p14:creationId xmlns:p14="http://schemas.microsoft.com/office/powerpoint/2010/main" val="33811069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88" r:id="rId2"/>
    <p:sldLayoutId id="2147483661" r:id="rId3"/>
    <p:sldLayoutId id="2147483662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  <p:sldLayoutId id="2147483696" r:id="rId12"/>
    <p:sldLayoutId id="2147483697" r:id="rId13"/>
    <p:sldLayoutId id="2147483698" r:id="rId14"/>
    <p:sldLayoutId id="2147483699" r:id="rId15"/>
    <p:sldLayoutId id="2147483700" r:id="rId16"/>
    <p:sldLayoutId id="2147483705" r:id="rId17"/>
    <p:sldLayoutId id="2147483702" r:id="rId18"/>
    <p:sldLayoutId id="2147483703" r:id="rId19"/>
    <p:sldLayoutId id="2147483704" r:id="rId20"/>
    <p:sldLayoutId id="2147483701" r:id="rId2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L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emf"/><Relationship Id="rId3" Type="http://schemas.openxmlformats.org/officeDocument/2006/relationships/image" Target="../media/image9.jp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10.emf"/><Relationship Id="rId11" Type="http://schemas.openxmlformats.org/officeDocument/2006/relationships/hyperlink" Target="https://cdn.biip.lt/inva-wp/app/uploads/Mokomoji-medziaga.pdf" TargetMode="External"/><Relationship Id="rId5" Type="http://schemas.openxmlformats.org/officeDocument/2006/relationships/oleObject" Target="../embeddings/oleObject1.bin"/><Relationship Id="rId10" Type="http://schemas.openxmlformats.org/officeDocument/2006/relationships/image" Target="../media/image12.emf"/><Relationship Id="rId4" Type="http://schemas.openxmlformats.org/officeDocument/2006/relationships/image" Target="../media/image5.emf"/><Relationship Id="rId9" Type="http://schemas.openxmlformats.org/officeDocument/2006/relationships/oleObject" Target="../embeddings/oleObject3.bin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esinvesticijos.lt/dokumentai/supaprastintai-apmokamu-islaidu-dydziu-registras" TargetMode="External"/><Relationship Id="rId2" Type="http://schemas.openxmlformats.org/officeDocument/2006/relationships/hyperlink" Target="https://cdn.biip.lt/inva-wp/app/uploads/Mokomoji-medziaga.pdf" TargetMode="External"/><Relationship Id="rId1" Type="http://schemas.openxmlformats.org/officeDocument/2006/relationships/slideLayout" Target="../slideLayouts/slideLayout10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esinvesticijos.lt/dokumentai/supaprastintai-apmokamu-islaidu-dydziu-registras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0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Document.docx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14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16.png"/><Relationship Id="rId5" Type="http://schemas.openxmlformats.org/officeDocument/2006/relationships/hyperlink" Target="https://inva.biip.lt/zemelapis/" TargetMode="External"/><Relationship Id="rId4" Type="http://schemas.openxmlformats.org/officeDocument/2006/relationships/hyperlink" Target="https://e-seimas.lrs.lt/portal/legalAct/lt/TAD/ef27be211bf611f199c6aa78b7fb0d96?positionInSearchResults=0&amp;searchModelUUID=f68a8df7-8b73-4283-8c7e-5b7096fa0cdf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5.emf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0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0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hyperlink" Target="https://inva.biip.lt/duk-dazniausiai-uzduodami-klausimai/" TargetMode="External"/><Relationship Id="rId3" Type="http://schemas.openxmlformats.org/officeDocument/2006/relationships/hyperlink" Target="mailto:irvinas.kairys@apva.lt" TargetMode="External"/><Relationship Id="rId7" Type="http://schemas.openxmlformats.org/officeDocument/2006/relationships/hyperlink" Target="https://apva.lrv.lt/lt/duk/?q=invazini%C5%B3&amp;cats=&amp;pv=12" TargetMode="External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5.emf"/><Relationship Id="rId5" Type="http://schemas.openxmlformats.org/officeDocument/2006/relationships/hyperlink" Target="mailto:giedre.ulinskaite@apva.lt" TargetMode="External"/><Relationship Id="rId4" Type="http://schemas.openxmlformats.org/officeDocument/2006/relationships/hyperlink" Target="mailto:vytis.&#353;lubelis@apva.lt" TargetMode="External"/><Relationship Id="rId9" Type="http://schemas.openxmlformats.org/officeDocument/2006/relationships/hyperlink" Target="https://cdn.biip.lt/inva-wp/app/uploads/Mokomoji-medziaga.pdf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F7B47AD4-8361-921A-1D82-76753CB9080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743200" y="3154680"/>
            <a:ext cx="5394960" cy="1143000"/>
          </a:xfrm>
        </p:spPr>
        <p:txBody>
          <a:bodyPr wrap="square">
            <a:normAutofit/>
          </a:bodyPr>
          <a:lstStyle/>
          <a:p>
            <a:r>
              <a:rPr lang="lt-LT" sz="3600" dirty="0">
                <a:solidFill>
                  <a:srgbClr val="305261"/>
                </a:solidFill>
                <a:latin typeface="Trebuchet MS"/>
              </a:rPr>
              <a:t>Invazinių rūšių naikinimas ir kontrolė</a:t>
            </a:r>
            <a:endParaRPr sz="3400" dirty="0">
              <a:solidFill>
                <a:srgbClr val="305261"/>
              </a:solidFill>
              <a:latin typeface="Daytona"/>
            </a:endParaRPr>
          </a:p>
        </p:txBody>
      </p:sp>
      <p:sp>
        <p:nvSpPr>
          <p:cNvPr id="4" name="Subtitle 3">
            <a:extLst>
              <a:ext uri="{FF2B5EF4-FFF2-40B4-BE49-F238E27FC236}">
                <a16:creationId xmlns:a16="http://schemas.microsoft.com/office/drawing/2014/main" id="{E3BCA3DE-7B77-BABD-3B26-B24E94323A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743200" y="4498848"/>
            <a:ext cx="6634480" cy="594360"/>
          </a:xfrm>
        </p:spPr>
        <p:txBody>
          <a:bodyPr wrap="square"/>
          <a:lstStyle/>
          <a:p>
            <a:r>
              <a:rPr sz="1800" dirty="0">
                <a:solidFill>
                  <a:srgbClr val="305261"/>
                </a:solidFill>
                <a:latin typeface="Trebuchet MS"/>
              </a:rPr>
              <a:t>2026 m. IV </a:t>
            </a:r>
            <a:r>
              <a:rPr sz="1800" dirty="0" err="1">
                <a:solidFill>
                  <a:srgbClr val="305261"/>
                </a:solidFill>
                <a:latin typeface="Trebuchet MS"/>
              </a:rPr>
              <a:t>ketv</a:t>
            </a:r>
            <a:r>
              <a:rPr sz="1800" dirty="0">
                <a:solidFill>
                  <a:srgbClr val="305261"/>
                </a:solidFill>
                <a:latin typeface="Trebuchet MS"/>
              </a:rPr>
              <a:t>. </a:t>
            </a:r>
            <a:r>
              <a:rPr lang="lt-LT" sz="1800" dirty="0">
                <a:solidFill>
                  <a:srgbClr val="305261"/>
                </a:solidFill>
                <a:latin typeface="Daytona"/>
              </a:rPr>
              <a:t>Antrasis kvietimas teikti paraiškas</a:t>
            </a:r>
            <a:endParaRPr sz="1800" dirty="0">
              <a:solidFill>
                <a:srgbClr val="305261"/>
              </a:solidFill>
              <a:latin typeface="Trebuchet MS"/>
            </a:endParaRPr>
          </a:p>
        </p:txBody>
      </p:sp>
    </p:spTree>
    <p:extLst>
      <p:ext uri="{BB962C8B-B14F-4D97-AF65-F5344CB8AC3E}">
        <p14:creationId xmlns:p14="http://schemas.microsoft.com/office/powerpoint/2010/main" val="323577924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image.jpg"/>
          <p:cNvPicPr>
            <a:picLocks noGrp="1" noChangeAspect="1"/>
          </p:cNvPicPr>
          <p:nvPr>
            <p:ph type="pic" sz="quarter" idx="10"/>
          </p:nvPr>
        </p:nvPicPr>
        <p:blipFill>
          <a:blip r:embed="rId3"/>
          <a:srcRect l="22291" r="22292"/>
          <a:stretch>
            <a:fillRect/>
          </a:stretch>
        </p:blipFill>
        <p:spPr>
          <a:xfrm flipH="1">
            <a:off x="6469119" y="-18257"/>
            <a:ext cx="5728457" cy="6894513"/>
          </a:xfrm>
        </p:spPr>
      </p:pic>
      <p:sp>
        <p:nvSpPr>
          <p:cNvPr id="3" name="Title 2">
            <a:extLst>
              <a:ext uri="{FF2B5EF4-FFF2-40B4-BE49-F238E27FC236}">
                <a16:creationId xmlns:a16="http://schemas.microsoft.com/office/drawing/2014/main" id="{2DB093AE-B8A8-9727-3F1F-2622DF463AE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 wrap="square"/>
          <a:lstStyle/>
          <a:p>
            <a:r>
              <a:rPr dirty="0">
                <a:solidFill>
                  <a:srgbClr val="316956"/>
                </a:solidFill>
              </a:rPr>
              <a:t>II-</a:t>
            </a:r>
            <a:r>
              <a:rPr dirty="0" err="1">
                <a:solidFill>
                  <a:srgbClr val="316956"/>
                </a:solidFill>
              </a:rPr>
              <a:t>ojo</a:t>
            </a:r>
            <a:r>
              <a:rPr dirty="0">
                <a:solidFill>
                  <a:srgbClr val="316956"/>
                </a:solidFill>
              </a:rPr>
              <a:t> </a:t>
            </a:r>
            <a:r>
              <a:rPr dirty="0" err="1">
                <a:solidFill>
                  <a:srgbClr val="316956"/>
                </a:solidFill>
              </a:rPr>
              <a:t>kvietimo</a:t>
            </a:r>
            <a:r>
              <a:rPr dirty="0">
                <a:solidFill>
                  <a:srgbClr val="316956"/>
                </a:solidFill>
              </a:rPr>
              <a:t> </a:t>
            </a:r>
            <a:r>
              <a:rPr dirty="0" err="1">
                <a:solidFill>
                  <a:srgbClr val="316956"/>
                </a:solidFill>
              </a:rPr>
              <a:t>rūšys</a:t>
            </a:r>
            <a:endParaRPr dirty="0">
              <a:solidFill>
                <a:srgbClr val="316956"/>
              </a:solidFill>
            </a:endParaRPr>
          </a:p>
        </p:txBody>
      </p:sp>
      <p:sp>
        <p:nvSpPr>
          <p:cNvPr id="5" name="Text 2"/>
          <p:cNvSpPr/>
          <p:nvPr/>
        </p:nvSpPr>
        <p:spPr>
          <a:xfrm>
            <a:off x="667512" y="2196448"/>
            <a:ext cx="3948379" cy="54572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b="1" dirty="0" err="1">
                <a:solidFill>
                  <a:srgbClr val="316956"/>
                </a:solidFill>
                <a:latin typeface="Trebuchet MS" pitchFamily="34" charset="0"/>
                <a:ea typeface="Segoe UI Semibold" pitchFamily="34" charset="-122"/>
                <a:cs typeface="Segoe UI Semibold" pitchFamily="34" charset="-120"/>
              </a:rPr>
              <a:t>Sosnovskio</a:t>
            </a:r>
            <a:r>
              <a:rPr lang="en-US" b="1" dirty="0">
                <a:solidFill>
                  <a:srgbClr val="316956"/>
                </a:solidFill>
                <a:latin typeface="Trebuchet MS" pitchFamily="34" charset="0"/>
                <a:ea typeface="Segoe UI Semibold" pitchFamily="34" charset="-122"/>
                <a:cs typeface="Segoe UI Semibold" pitchFamily="34" charset="-120"/>
              </a:rPr>
              <a:t> </a:t>
            </a:r>
            <a:r>
              <a:rPr lang="en-US" b="1" dirty="0" err="1">
                <a:solidFill>
                  <a:srgbClr val="316956"/>
                </a:solidFill>
                <a:latin typeface="Trebuchet MS" pitchFamily="34" charset="0"/>
                <a:ea typeface="Segoe UI Semibold" pitchFamily="34" charset="-122"/>
                <a:cs typeface="Segoe UI Semibold" pitchFamily="34" charset="-120"/>
              </a:rPr>
              <a:t>ir</a:t>
            </a:r>
            <a:r>
              <a:rPr lang="en-US" b="1" dirty="0">
                <a:solidFill>
                  <a:srgbClr val="316956"/>
                </a:solidFill>
                <a:latin typeface="Trebuchet MS" pitchFamily="34" charset="0"/>
                <a:ea typeface="Segoe UI Semibold" pitchFamily="34" charset="-122"/>
                <a:cs typeface="Segoe UI Semibold" pitchFamily="34" charset="-120"/>
              </a:rPr>
              <a:t> </a:t>
            </a:r>
            <a:r>
              <a:rPr lang="en-US" b="1" dirty="0" err="1">
                <a:solidFill>
                  <a:srgbClr val="316956"/>
                </a:solidFill>
                <a:latin typeface="Trebuchet MS" pitchFamily="34" charset="0"/>
                <a:ea typeface="Segoe UI Semibold" pitchFamily="34" charset="-122"/>
                <a:cs typeface="Segoe UI Semibold" pitchFamily="34" charset="-120"/>
              </a:rPr>
              <a:t>Mantegacio</a:t>
            </a:r>
            <a:r>
              <a:rPr lang="en-US" b="1" dirty="0">
                <a:solidFill>
                  <a:srgbClr val="316956"/>
                </a:solidFill>
                <a:latin typeface="Trebuchet MS" pitchFamily="34" charset="0"/>
                <a:ea typeface="Segoe UI Semibold" pitchFamily="34" charset="-122"/>
                <a:cs typeface="Segoe UI Semibold" pitchFamily="34" charset="-120"/>
              </a:rPr>
              <a:t> </a:t>
            </a:r>
            <a:r>
              <a:rPr lang="en-US" b="1" dirty="0" err="1">
                <a:solidFill>
                  <a:srgbClr val="316956"/>
                </a:solidFill>
                <a:latin typeface="Trebuchet MS" pitchFamily="34" charset="0"/>
                <a:ea typeface="Segoe UI Semibold" pitchFamily="34" charset="-122"/>
                <a:cs typeface="Segoe UI Semibold" pitchFamily="34" charset="-120"/>
              </a:rPr>
              <a:t>barščiai</a:t>
            </a:r>
            <a:endParaRPr lang="en-US" dirty="0">
              <a:solidFill>
                <a:srgbClr val="316956"/>
              </a:solidFill>
            </a:endParaRPr>
          </a:p>
        </p:txBody>
      </p:sp>
      <p:sp>
        <p:nvSpPr>
          <p:cNvPr id="7" name="Skiriamoji linija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667512" y="3021265"/>
            <a:ext cx="3948379" cy="18710"/>
          </a:xfrm>
          <a:prstGeom prst="rect">
            <a:avLst/>
          </a:prstGeom>
          <a:solidFill>
            <a:srgbClr val="E7E6E6"/>
          </a:solidFill>
          <a:ln w="12700">
            <a:solidFill>
              <a:srgbClr val="44546A"/>
            </a:solidFill>
            <a:prstDash val="solid"/>
          </a:ln>
        </p:spPr>
        <p:txBody>
          <a:bodyPr/>
          <a:lstStyle/>
          <a:p>
            <a:endParaRPr lang="lt-LT">
              <a:solidFill>
                <a:srgbClr val="316956"/>
              </a:solidFill>
            </a:endParaRPr>
          </a:p>
        </p:txBody>
      </p:sp>
      <p:sp>
        <p:nvSpPr>
          <p:cNvPr id="8" name="Text 5"/>
          <p:cNvSpPr/>
          <p:nvPr/>
        </p:nvSpPr>
        <p:spPr>
          <a:xfrm>
            <a:off x="667512" y="3391318"/>
            <a:ext cx="3948379" cy="54572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b="1" dirty="0" err="1">
                <a:solidFill>
                  <a:srgbClr val="316956"/>
                </a:solidFill>
                <a:latin typeface="Trebuchet MS" pitchFamily="34" charset="0"/>
                <a:ea typeface="Segoe UI Semibold" pitchFamily="34" charset="-122"/>
                <a:cs typeface="Segoe UI Semibold" pitchFamily="34" charset="-120"/>
              </a:rPr>
              <a:t>Ispaninis</a:t>
            </a:r>
            <a:r>
              <a:rPr lang="en-US" b="1" dirty="0">
                <a:solidFill>
                  <a:srgbClr val="316956"/>
                </a:solidFill>
                <a:latin typeface="Trebuchet MS" pitchFamily="34" charset="0"/>
                <a:ea typeface="Segoe UI Semibold" pitchFamily="34" charset="-122"/>
                <a:cs typeface="Segoe UI Semibold" pitchFamily="34" charset="-120"/>
              </a:rPr>
              <a:t> </a:t>
            </a:r>
            <a:r>
              <a:rPr lang="en-US" b="1" dirty="0" err="1">
                <a:solidFill>
                  <a:srgbClr val="316956"/>
                </a:solidFill>
                <a:latin typeface="Trebuchet MS" pitchFamily="34" charset="0"/>
                <a:ea typeface="Segoe UI Semibold" pitchFamily="34" charset="-122"/>
                <a:cs typeface="Segoe UI Semibold" pitchFamily="34" charset="-120"/>
              </a:rPr>
              <a:t>arionas</a:t>
            </a:r>
            <a:endParaRPr lang="en-US" dirty="0">
              <a:solidFill>
                <a:srgbClr val="316956"/>
              </a:solidFill>
            </a:endParaRPr>
          </a:p>
        </p:txBody>
      </p:sp>
      <p:sp>
        <p:nvSpPr>
          <p:cNvPr id="11" name="Text 8"/>
          <p:cNvSpPr/>
          <p:nvPr/>
        </p:nvSpPr>
        <p:spPr>
          <a:xfrm>
            <a:off x="667512" y="4876198"/>
            <a:ext cx="3948379" cy="54572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b="1" dirty="0" err="1">
                <a:solidFill>
                  <a:srgbClr val="316956"/>
                </a:solidFill>
                <a:latin typeface="Trebuchet MS" pitchFamily="34" charset="0"/>
                <a:ea typeface="Segoe UI Semibold" pitchFamily="34" charset="-122"/>
                <a:cs typeface="Segoe UI Semibold" pitchFamily="34" charset="-120"/>
              </a:rPr>
              <a:t>Didžioji</a:t>
            </a:r>
            <a:r>
              <a:rPr lang="en-US" b="1" dirty="0">
                <a:solidFill>
                  <a:srgbClr val="316956"/>
                </a:solidFill>
                <a:latin typeface="Trebuchet MS" pitchFamily="34" charset="0"/>
                <a:ea typeface="Segoe UI Semibold" pitchFamily="34" charset="-122"/>
                <a:cs typeface="Segoe UI Semibold" pitchFamily="34" charset="-120"/>
              </a:rPr>
              <a:t> </a:t>
            </a:r>
            <a:r>
              <a:rPr lang="en-US" b="1" dirty="0" err="1">
                <a:solidFill>
                  <a:srgbClr val="316956"/>
                </a:solidFill>
                <a:latin typeface="Trebuchet MS" pitchFamily="34" charset="0"/>
                <a:ea typeface="Segoe UI Semibold" pitchFamily="34" charset="-122"/>
                <a:cs typeface="Segoe UI Semibold" pitchFamily="34" charset="-120"/>
              </a:rPr>
              <a:t>ir</a:t>
            </a:r>
            <a:r>
              <a:rPr lang="en-US" b="1" dirty="0">
                <a:solidFill>
                  <a:srgbClr val="316956"/>
                </a:solidFill>
                <a:latin typeface="Trebuchet MS" pitchFamily="34" charset="0"/>
                <a:ea typeface="Segoe UI Semibold" pitchFamily="34" charset="-122"/>
                <a:cs typeface="Segoe UI Semibold" pitchFamily="34" charset="-120"/>
              </a:rPr>
              <a:t> </a:t>
            </a:r>
            <a:r>
              <a:rPr lang="en-US" b="1" dirty="0" err="1">
                <a:solidFill>
                  <a:srgbClr val="316956"/>
                </a:solidFill>
                <a:latin typeface="Trebuchet MS" pitchFamily="34" charset="0"/>
                <a:ea typeface="Segoe UI Semibold" pitchFamily="34" charset="-122"/>
                <a:cs typeface="Segoe UI Semibold" pitchFamily="34" charset="-120"/>
              </a:rPr>
              <a:t>kanadinė</a:t>
            </a:r>
            <a:r>
              <a:rPr lang="en-US" b="1" dirty="0">
                <a:solidFill>
                  <a:srgbClr val="316956"/>
                </a:solidFill>
                <a:latin typeface="Trebuchet MS" pitchFamily="34" charset="0"/>
                <a:ea typeface="Segoe UI Semibold" pitchFamily="34" charset="-122"/>
                <a:cs typeface="Segoe UI Semibold" pitchFamily="34" charset="-120"/>
              </a:rPr>
              <a:t> </a:t>
            </a:r>
            <a:r>
              <a:rPr lang="en-US" b="1" dirty="0" err="1">
                <a:solidFill>
                  <a:srgbClr val="316956"/>
                </a:solidFill>
                <a:latin typeface="Trebuchet MS" pitchFamily="34" charset="0"/>
                <a:ea typeface="Segoe UI Semibold" pitchFamily="34" charset="-122"/>
                <a:cs typeface="Segoe UI Semibold" pitchFamily="34" charset="-120"/>
              </a:rPr>
              <a:t>rykštenės</a:t>
            </a:r>
            <a:endParaRPr lang="en-US" dirty="0">
              <a:solidFill>
                <a:srgbClr val="316956"/>
              </a:solidFill>
            </a:endParaRPr>
          </a:p>
        </p:txBody>
      </p:sp>
      <p:sp>
        <p:nvSpPr>
          <p:cNvPr id="13" name="Skiriamoji linija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667512" y="5705433"/>
            <a:ext cx="3948379" cy="18710"/>
          </a:xfrm>
          <a:prstGeom prst="rect">
            <a:avLst/>
          </a:prstGeom>
          <a:solidFill>
            <a:srgbClr val="E7E6E6"/>
          </a:solidFill>
          <a:ln w="12700">
            <a:solidFill>
              <a:srgbClr val="44546A"/>
            </a:solidFill>
            <a:prstDash val="solid"/>
          </a:ln>
        </p:spPr>
        <p:txBody>
          <a:bodyPr/>
          <a:lstStyle/>
          <a:p>
            <a:endParaRPr lang="lt-LT">
              <a:solidFill>
                <a:srgbClr val="316956"/>
              </a:solidFill>
            </a:endParaRPr>
          </a:p>
        </p:txBody>
      </p:sp>
      <p:sp>
        <p:nvSpPr>
          <p:cNvPr id="18" name="Skiriamoji linija">
            <a:extLst>
              <a:ext uri="{FF2B5EF4-FFF2-40B4-BE49-F238E27FC236}">
                <a16:creationId xmlns:a16="http://schemas.microsoft.com/office/drawing/2014/main" id="{9C039DF9-8CFB-DCB2-0FEA-B67FF4B7AA3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667512" y="4397263"/>
            <a:ext cx="3948379" cy="18710"/>
          </a:xfrm>
          <a:prstGeom prst="rect">
            <a:avLst/>
          </a:prstGeom>
          <a:solidFill>
            <a:srgbClr val="E7E6E6"/>
          </a:solidFill>
          <a:ln w="12700">
            <a:solidFill>
              <a:srgbClr val="44546A"/>
            </a:solidFill>
            <a:prstDash val="solid"/>
          </a:ln>
        </p:spPr>
        <p:txBody>
          <a:bodyPr/>
          <a:lstStyle/>
          <a:p>
            <a:endParaRPr lang="lt-LT">
              <a:solidFill>
                <a:srgbClr val="316956"/>
              </a:solidFill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3563BCBA-4CC7-E0CA-2748-0666CF683F0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667605" y="-14819"/>
            <a:ext cx="1202813" cy="989506"/>
          </a:xfrm>
          <a:prstGeom prst="rect">
            <a:avLst/>
          </a:prstGeom>
        </p:spPr>
      </p:pic>
      <p:graphicFrame>
        <p:nvGraphicFramePr>
          <p:cNvPr id="4" name="Object 3">
            <a:extLst>
              <a:ext uri="{FF2B5EF4-FFF2-40B4-BE49-F238E27FC236}">
                <a16:creationId xmlns:a16="http://schemas.microsoft.com/office/drawing/2014/main" id="{E3C8FD30-7BFE-C796-526F-9523109A6DDD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49201650"/>
              </p:ext>
            </p:extLst>
          </p:nvPr>
        </p:nvGraphicFramePr>
        <p:xfrm>
          <a:off x="4229100" y="3296157"/>
          <a:ext cx="1488627" cy="125602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Packager Shell Object" showAsIcon="1" r:id="rId5" imgW="914400" imgH="771837" progId="Package">
                  <p:embed/>
                </p:oleObj>
              </mc:Choice>
              <mc:Fallback>
                <p:oleObj name="Packager Shell Object" showAsIcon="1" r:id="rId5" imgW="914400" imgH="771837" progId="Package">
                  <p:embed/>
                  <p:pic>
                    <p:nvPicPr>
                      <p:cNvPr id="4" name="Object 3">
                        <a:extLst>
                          <a:ext uri="{FF2B5EF4-FFF2-40B4-BE49-F238E27FC236}">
                            <a16:creationId xmlns:a16="http://schemas.microsoft.com/office/drawing/2014/main" id="{E3C8FD30-7BFE-C796-526F-9523109A6DDD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4229100" y="3296157"/>
                        <a:ext cx="1488627" cy="125602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5">
            <a:extLst>
              <a:ext uri="{FF2B5EF4-FFF2-40B4-BE49-F238E27FC236}">
                <a16:creationId xmlns:a16="http://schemas.microsoft.com/office/drawing/2014/main" id="{F1D45D53-F9AB-095C-92A5-1E3915D370B3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16807956"/>
              </p:ext>
            </p:extLst>
          </p:nvPr>
        </p:nvGraphicFramePr>
        <p:xfrm>
          <a:off x="4578350" y="2411413"/>
          <a:ext cx="862013" cy="7254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Packager Shell Object" showAsIcon="1" r:id="rId7" imgW="529200" imgH="445680" progId="Package">
                  <p:embed/>
                </p:oleObj>
              </mc:Choice>
              <mc:Fallback>
                <p:oleObj name="Packager Shell Object" showAsIcon="1" r:id="rId7" imgW="529200" imgH="445680" progId="Package">
                  <p:embed/>
                  <p:pic>
                    <p:nvPicPr>
                      <p:cNvPr id="6" name="Object 5">
                        <a:extLst>
                          <a:ext uri="{FF2B5EF4-FFF2-40B4-BE49-F238E27FC236}">
                            <a16:creationId xmlns:a16="http://schemas.microsoft.com/office/drawing/2014/main" id="{F1D45D53-F9AB-095C-92A5-1E3915D370B3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4578350" y="2411413"/>
                        <a:ext cx="862013" cy="7254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8">
            <a:extLst>
              <a:ext uri="{FF2B5EF4-FFF2-40B4-BE49-F238E27FC236}">
                <a16:creationId xmlns:a16="http://schemas.microsoft.com/office/drawing/2014/main" id="{44E2B9B4-4633-AB2A-5662-EEE57E4D0687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56079105"/>
              </p:ext>
            </p:extLst>
          </p:nvPr>
        </p:nvGraphicFramePr>
        <p:xfrm>
          <a:off x="4312609" y="4749943"/>
          <a:ext cx="1405117" cy="118556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Packager Shell Object" showAsIcon="1" r:id="rId9" imgW="914400" imgH="771837" progId="Package">
                  <p:embed/>
                </p:oleObj>
              </mc:Choice>
              <mc:Fallback>
                <p:oleObj name="Packager Shell Object" showAsIcon="1" r:id="rId9" imgW="914400" imgH="771837" progId="Package">
                  <p:embed/>
                  <p:pic>
                    <p:nvPicPr>
                      <p:cNvPr id="9" name="Object 8">
                        <a:extLst>
                          <a:ext uri="{FF2B5EF4-FFF2-40B4-BE49-F238E27FC236}">
                            <a16:creationId xmlns:a16="http://schemas.microsoft.com/office/drawing/2014/main" id="{44E2B9B4-4633-AB2A-5662-EEE57E4D0687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4312609" y="4749943"/>
                        <a:ext cx="1405117" cy="118556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TextBox 11">
            <a:extLst>
              <a:ext uri="{FF2B5EF4-FFF2-40B4-BE49-F238E27FC236}">
                <a16:creationId xmlns:a16="http://schemas.microsoft.com/office/drawing/2014/main" id="{3F63302E-06A7-F292-7249-B0B68A10403D}"/>
              </a:ext>
            </a:extLst>
          </p:cNvPr>
          <p:cNvSpPr txBox="1"/>
          <p:nvPr/>
        </p:nvSpPr>
        <p:spPr>
          <a:xfrm>
            <a:off x="546100" y="5935510"/>
            <a:ext cx="59230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t-LT" sz="2400" dirty="0">
                <a:hlinkClick r:id="rId11"/>
              </a:rPr>
              <a:t>I –</a:t>
            </a:r>
            <a:r>
              <a:rPr lang="lt-LT" sz="2400" dirty="0" err="1">
                <a:hlinkClick r:id="rId11"/>
              </a:rPr>
              <a:t>ojo</a:t>
            </a:r>
            <a:r>
              <a:rPr lang="lt-LT" sz="2400" dirty="0">
                <a:hlinkClick r:id="rId11"/>
              </a:rPr>
              <a:t> kvietimo mokymų medžiaga </a:t>
            </a:r>
            <a:endParaRPr lang="lt-LT" sz="2400" dirty="0"/>
          </a:p>
        </p:txBody>
      </p:sp>
    </p:spTree>
    <p:extLst>
      <p:ext uri="{BB962C8B-B14F-4D97-AF65-F5344CB8AC3E}">
        <p14:creationId xmlns:p14="http://schemas.microsoft.com/office/powerpoint/2010/main" val="217113910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79CC04-6A5F-9210-1600-A70FBC9F5ED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46100" y="506655"/>
            <a:ext cx="9144000" cy="762512"/>
          </a:xfrm>
        </p:spPr>
        <p:txBody>
          <a:bodyPr wrap="square"/>
          <a:lstStyle/>
          <a:p>
            <a:r>
              <a:rPr dirty="0" err="1"/>
              <a:t>Kvietimas</a:t>
            </a:r>
            <a:r>
              <a:rPr dirty="0"/>
              <a:t> </a:t>
            </a:r>
            <a:r>
              <a:rPr dirty="0" err="1"/>
              <a:t>skaičiais</a:t>
            </a:r>
            <a:endParaRPr dirty="0"/>
          </a:p>
        </p:txBody>
      </p:sp>
      <p:sp>
        <p:nvSpPr>
          <p:cNvPr id="9" name="Text 1"/>
          <p:cNvSpPr/>
          <p:nvPr/>
        </p:nvSpPr>
        <p:spPr>
          <a:xfrm>
            <a:off x="667512" y="1481328"/>
            <a:ext cx="10322610" cy="477685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lt-LT" sz="2000">
                <a:solidFill>
                  <a:srgbClr val="44546A"/>
                </a:solidFill>
                <a:latin typeface="Trebuchet MS" pitchFamily="34" charset="0"/>
                <a:cs typeface="Segoe UI" pitchFamily="34" charset="-120"/>
              </a:rPr>
              <a:t>Preliminarūs II-kvietime numatomi finansuoti plotai ir plotams tenkančios sumos.</a:t>
            </a:r>
            <a:endParaRPr lang="en-US" sz="2000"/>
          </a:p>
        </p:txBody>
      </p:sp>
      <p:sp>
        <p:nvSpPr>
          <p:cNvPr id="4" name="Kortelės fonas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667512" y="2026179"/>
            <a:ext cx="3261597" cy="2412310"/>
          </a:xfrm>
          <a:prstGeom prst="rect">
            <a:avLst/>
          </a:prstGeom>
          <a:solidFill>
            <a:srgbClr val="FFFFFF"/>
          </a:solidFill>
          <a:ln w="12700">
            <a:solidFill>
              <a:srgbClr val="E7E6E6"/>
            </a:solidFill>
            <a:prstDash val="solid"/>
          </a:ln>
          <a:effectLst>
            <a:outerShdw blurRad="101600" dist="25400" dir="5400000" algn="bl" rotWithShape="0">
              <a:srgbClr val="000000">
                <a:alpha val="6000"/>
              </a:srgbClr>
            </a:outerShdw>
          </a:effectLst>
        </p:spPr>
        <p:txBody>
          <a:bodyPr/>
          <a:lstStyle/>
          <a:p>
            <a:endParaRPr lang="lt-LT"/>
          </a:p>
        </p:txBody>
      </p:sp>
      <p:sp>
        <p:nvSpPr>
          <p:cNvPr id="5" name="Kortelės akcentas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667512" y="2026179"/>
            <a:ext cx="60721" cy="2412310"/>
          </a:xfrm>
          <a:prstGeom prst="rect">
            <a:avLst/>
          </a:prstGeom>
          <a:solidFill>
            <a:srgbClr val="316956"/>
          </a:solidFill>
          <a:ln w="12700">
            <a:solidFill>
              <a:srgbClr val="44546A"/>
            </a:solidFill>
            <a:prstDash val="solid"/>
          </a:ln>
        </p:spPr>
        <p:txBody>
          <a:bodyPr/>
          <a:lstStyle/>
          <a:p>
            <a:endParaRPr lang="lt-LT"/>
          </a:p>
        </p:txBody>
      </p:sp>
      <p:sp>
        <p:nvSpPr>
          <p:cNvPr id="6" name="Text 4"/>
          <p:cNvSpPr/>
          <p:nvPr/>
        </p:nvSpPr>
        <p:spPr>
          <a:xfrm>
            <a:off x="971118" y="2360559"/>
            <a:ext cx="2775828" cy="597106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kern="0" spc="150" dirty="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LIKUSI KVIETIMO SUMA</a:t>
            </a:r>
            <a:endParaRPr lang="en-US" sz="1600" dirty="0"/>
          </a:p>
        </p:txBody>
      </p:sp>
      <p:sp>
        <p:nvSpPr>
          <p:cNvPr id="7" name="Text 5"/>
          <p:cNvSpPr/>
          <p:nvPr/>
        </p:nvSpPr>
        <p:spPr>
          <a:xfrm>
            <a:off x="971118" y="3005434"/>
            <a:ext cx="2775828" cy="716527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lt-LT" sz="3200" b="1" dirty="0">
                <a:solidFill>
                  <a:srgbClr val="316956"/>
                </a:solidFill>
                <a:latin typeface="Trebuchet MS" pitchFamily="34" charset="0"/>
                <a:ea typeface="Segoe UI Semibold" pitchFamily="34" charset="-122"/>
                <a:cs typeface="Segoe UI Semibold" pitchFamily="34" charset="-120"/>
              </a:rPr>
              <a:t>&lt;1,43 mln. EUR</a:t>
            </a:r>
            <a:endParaRPr lang="en-US" sz="3200" dirty="0">
              <a:solidFill>
                <a:srgbClr val="316956"/>
              </a:solidFill>
            </a:endParaRPr>
          </a:p>
        </p:txBody>
      </p:sp>
      <p:graphicFrame>
        <p:nvGraphicFramePr>
          <p:cNvPr id="34" name="Table 33">
            <a:extLst>
              <a:ext uri="{FF2B5EF4-FFF2-40B4-BE49-F238E27FC236}">
                <a16:creationId xmlns:a16="http://schemas.microsoft.com/office/drawing/2014/main" id="{BEEC108E-8E38-D5B2-2169-2C7748722EF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21384949"/>
              </p:ext>
            </p:extLst>
          </p:nvPr>
        </p:nvGraphicFramePr>
        <p:xfrm>
          <a:off x="4171994" y="2052466"/>
          <a:ext cx="7852103" cy="3418432"/>
        </p:xfrm>
        <a:graphic>
          <a:graphicData uri="http://schemas.openxmlformats.org/drawingml/2006/table">
            <a:tbl>
              <a:tblPr firstRow="1" bandRow="1">
                <a:tableStyleId>{2A488322-F2BA-4B5B-9748-0D474271808F}</a:tableStyleId>
              </a:tblPr>
              <a:tblGrid>
                <a:gridCol w="2279479">
                  <a:extLst>
                    <a:ext uri="{9D8B030D-6E8A-4147-A177-3AD203B41FA5}">
                      <a16:colId xmlns:a16="http://schemas.microsoft.com/office/drawing/2014/main" val="1300229474"/>
                    </a:ext>
                  </a:extLst>
                </a:gridCol>
                <a:gridCol w="2664534">
                  <a:extLst>
                    <a:ext uri="{9D8B030D-6E8A-4147-A177-3AD203B41FA5}">
                      <a16:colId xmlns:a16="http://schemas.microsoft.com/office/drawing/2014/main" val="660098104"/>
                    </a:ext>
                  </a:extLst>
                </a:gridCol>
                <a:gridCol w="2908090">
                  <a:extLst>
                    <a:ext uri="{9D8B030D-6E8A-4147-A177-3AD203B41FA5}">
                      <a16:colId xmlns:a16="http://schemas.microsoft.com/office/drawing/2014/main" val="2504592432"/>
                    </a:ext>
                  </a:extLst>
                </a:gridCol>
              </a:tblGrid>
              <a:tr h="791166">
                <a:tc>
                  <a:txBody>
                    <a:bodyPr/>
                    <a:lstStyle/>
                    <a:p>
                      <a:pPr algn="ctr"/>
                      <a:r>
                        <a:rPr lang="lt-LT" sz="1600" dirty="0">
                          <a:solidFill>
                            <a:schemeClr val="bg1"/>
                          </a:solidFill>
                          <a:latin typeface="Trebuchet MS"/>
                        </a:rPr>
                        <a:t>Rūšis</a:t>
                      </a:r>
                    </a:p>
                  </a:txBody>
                  <a:tcPr>
                    <a:solidFill>
                      <a:srgbClr val="31695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lt-LT" sz="1600" dirty="0">
                          <a:solidFill>
                            <a:schemeClr val="bg1"/>
                          </a:solidFill>
                          <a:latin typeface="Trebuchet MS"/>
                        </a:rPr>
                        <a:t>NATURA (ha (EUR))</a:t>
                      </a:r>
                    </a:p>
                  </a:txBody>
                  <a:tcPr>
                    <a:solidFill>
                      <a:srgbClr val="31695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lt-LT" sz="1600" dirty="0">
                          <a:solidFill>
                            <a:schemeClr val="bg1"/>
                          </a:solidFill>
                          <a:latin typeface="Trebuchet MS"/>
                        </a:rPr>
                        <a:t>Ne NATURA (ha (EUR))</a:t>
                      </a:r>
                    </a:p>
                  </a:txBody>
                  <a:tcPr>
                    <a:solidFill>
                      <a:srgbClr val="31695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84222799"/>
                  </a:ext>
                </a:extLst>
              </a:tr>
              <a:tr h="79116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 dirty="0" err="1">
                          <a:solidFill>
                            <a:srgbClr val="316956"/>
                          </a:solidFill>
                          <a:latin typeface="Trebuchet MS"/>
                        </a:rPr>
                        <a:t>Sosnovskio</a:t>
                      </a:r>
                      <a:r>
                        <a:rPr lang="en-US" sz="1600" b="1" dirty="0">
                          <a:solidFill>
                            <a:srgbClr val="316956"/>
                          </a:solidFill>
                          <a:latin typeface="Trebuchet MS"/>
                        </a:rPr>
                        <a:t> </a:t>
                      </a:r>
                      <a:r>
                        <a:rPr lang="en-US" sz="1600" b="1" dirty="0" err="1">
                          <a:solidFill>
                            <a:srgbClr val="316956"/>
                          </a:solidFill>
                          <a:latin typeface="Trebuchet MS"/>
                        </a:rPr>
                        <a:t>ir</a:t>
                      </a:r>
                      <a:r>
                        <a:rPr lang="en-US" sz="1600" b="1" dirty="0">
                          <a:solidFill>
                            <a:srgbClr val="316956"/>
                          </a:solidFill>
                          <a:latin typeface="Trebuchet MS"/>
                        </a:rPr>
                        <a:t> </a:t>
                      </a:r>
                      <a:r>
                        <a:rPr lang="en-US" sz="1600" b="1" dirty="0" err="1">
                          <a:solidFill>
                            <a:srgbClr val="316956"/>
                          </a:solidFill>
                          <a:latin typeface="Trebuchet MS"/>
                        </a:rPr>
                        <a:t>Mantegacio</a:t>
                      </a:r>
                      <a:r>
                        <a:rPr lang="en-US" sz="1600" b="1" dirty="0">
                          <a:solidFill>
                            <a:srgbClr val="316956"/>
                          </a:solidFill>
                          <a:latin typeface="Trebuchet MS"/>
                        </a:rPr>
                        <a:t> </a:t>
                      </a:r>
                      <a:r>
                        <a:rPr lang="en-US" sz="1600" b="1" dirty="0" err="1">
                          <a:solidFill>
                            <a:srgbClr val="316956"/>
                          </a:solidFill>
                          <a:latin typeface="Trebuchet MS"/>
                        </a:rPr>
                        <a:t>barščiai</a:t>
                      </a:r>
                      <a:endParaRPr lang="en-US" sz="1600" dirty="0">
                        <a:solidFill>
                          <a:srgbClr val="316956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lt-LT" sz="1600" dirty="0">
                          <a:solidFill/>
                          <a:latin typeface="Trebuchet MS"/>
                        </a:rPr>
                        <a:t>&lt;18,60 ha (&lt;63 426 EUR)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lt-LT" sz="1600" dirty="0">
                          <a:solidFill/>
                          <a:latin typeface="Trebuchet MS"/>
                        </a:rPr>
                        <a:t>&lt;198,87 ha (,678 156 EUR)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97643211"/>
                  </a:ext>
                </a:extLst>
              </a:tr>
              <a:tr h="55232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 dirty="0" err="1">
                          <a:solidFill>
                            <a:srgbClr val="316956"/>
                          </a:solidFill>
                          <a:latin typeface="Trebuchet MS"/>
                        </a:rPr>
                        <a:t>Ispaninis</a:t>
                      </a:r>
                      <a:r>
                        <a:rPr lang="en-US" sz="1600" b="1" dirty="0">
                          <a:solidFill>
                            <a:srgbClr val="316956"/>
                          </a:solidFill>
                          <a:latin typeface="Trebuchet MS"/>
                        </a:rPr>
                        <a:t> </a:t>
                      </a:r>
                      <a:r>
                        <a:rPr lang="en-US" sz="1600" b="1" dirty="0" err="1">
                          <a:solidFill>
                            <a:srgbClr val="316956"/>
                          </a:solidFill>
                          <a:latin typeface="Trebuchet MS"/>
                        </a:rPr>
                        <a:t>arionas</a:t>
                      </a:r>
                      <a:endParaRPr lang="en-US" sz="1600" dirty="0">
                        <a:solidFill>
                          <a:srgbClr val="316956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lt-LT" sz="1600" dirty="0">
                          <a:solidFill/>
                          <a:latin typeface="Trebuchet MS"/>
                        </a:rPr>
                        <a:t>-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lt-LT" sz="1600" dirty="0">
                          <a:solidFill/>
                          <a:latin typeface="Trebuchet MS"/>
                        </a:rPr>
                        <a:t>&lt;156,23 ha (&lt;629 927 EUR)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58402560"/>
                  </a:ext>
                </a:extLst>
              </a:tr>
              <a:tr h="79116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 dirty="0" err="1">
                          <a:solidFill>
                            <a:srgbClr val="316956"/>
                          </a:solidFill>
                          <a:latin typeface="Trebuchet MS"/>
                        </a:rPr>
                        <a:t>Didžioji</a:t>
                      </a:r>
                      <a:r>
                        <a:rPr lang="en-US" sz="1600" b="1" dirty="0">
                          <a:solidFill>
                            <a:srgbClr val="316956"/>
                          </a:solidFill>
                          <a:latin typeface="Trebuchet MS"/>
                        </a:rPr>
                        <a:t> </a:t>
                      </a:r>
                      <a:r>
                        <a:rPr lang="en-US" sz="1600" b="1" dirty="0" err="1">
                          <a:solidFill>
                            <a:srgbClr val="316956"/>
                          </a:solidFill>
                          <a:latin typeface="Trebuchet MS"/>
                        </a:rPr>
                        <a:t>ir</a:t>
                      </a:r>
                      <a:r>
                        <a:rPr lang="en-US" sz="1600" b="1" dirty="0">
                          <a:solidFill>
                            <a:srgbClr val="316956"/>
                          </a:solidFill>
                          <a:latin typeface="Trebuchet MS"/>
                        </a:rPr>
                        <a:t> </a:t>
                      </a:r>
                      <a:r>
                        <a:rPr lang="en-US" sz="1600" b="1" dirty="0" err="1">
                          <a:solidFill>
                            <a:srgbClr val="316956"/>
                          </a:solidFill>
                          <a:latin typeface="Trebuchet MS"/>
                        </a:rPr>
                        <a:t>kanadinė</a:t>
                      </a:r>
                      <a:r>
                        <a:rPr lang="en-US" sz="1600" b="1" dirty="0">
                          <a:solidFill>
                            <a:srgbClr val="316956"/>
                          </a:solidFill>
                          <a:latin typeface="Trebuchet MS"/>
                        </a:rPr>
                        <a:t> </a:t>
                      </a:r>
                      <a:r>
                        <a:rPr lang="en-US" sz="1600" b="1" dirty="0" err="1">
                          <a:solidFill>
                            <a:srgbClr val="316956"/>
                          </a:solidFill>
                          <a:latin typeface="Trebuchet MS"/>
                        </a:rPr>
                        <a:t>rykštenės</a:t>
                      </a:r>
                      <a:endParaRPr lang="en-US" sz="1600" dirty="0">
                        <a:solidFill>
                          <a:srgbClr val="316956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lt-LT" sz="1600" dirty="0">
                          <a:solidFill/>
                          <a:latin typeface="Trebuchet MS"/>
                        </a:rPr>
                        <a:t>-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lt-LT" sz="1600" dirty="0">
                          <a:solidFill/>
                          <a:latin typeface="Trebuchet MS"/>
                        </a:rPr>
                        <a:t>&lt;23,40 ha (&lt;59 224 EUR)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06560324"/>
                  </a:ext>
                </a:extLst>
              </a:tr>
              <a:tr h="49261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 dirty="0" err="1">
                          <a:solidFill>
                            <a:srgbClr val="316956"/>
                          </a:solidFill>
                          <a:latin typeface="Trebuchet MS"/>
                        </a:rPr>
                        <a:t>Bitinė</a:t>
                      </a:r>
                      <a:r>
                        <a:rPr lang="en-US" sz="1600" b="1" dirty="0">
                          <a:solidFill>
                            <a:srgbClr val="316956"/>
                          </a:solidFill>
                          <a:latin typeface="Trebuchet MS"/>
                        </a:rPr>
                        <a:t> </a:t>
                      </a:r>
                      <a:r>
                        <a:rPr lang="en-US" sz="1600" b="1" dirty="0" err="1">
                          <a:solidFill>
                            <a:srgbClr val="316956"/>
                          </a:solidFill>
                          <a:latin typeface="Trebuchet MS"/>
                        </a:rPr>
                        <a:t>sprigė</a:t>
                      </a:r>
                      <a:endParaRPr lang="lt-LT" sz="1600" dirty="0">
                        <a:solidFill>
                          <a:srgbClr val="316956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lt-LT" sz="1600">
                          <a:solidFill/>
                          <a:latin typeface="Trebuchet MS"/>
                        </a:rPr>
                        <a:t>-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lt-LT" sz="1600" dirty="0">
                          <a:solidFill/>
                          <a:latin typeface="Trebuchet MS"/>
                        </a:rPr>
                        <a:t>-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8823449"/>
                  </a:ext>
                </a:extLst>
              </a:tr>
            </a:tbl>
          </a:graphicData>
        </a:graphic>
      </p:graphicFrame>
      <p:sp>
        <p:nvSpPr>
          <p:cNvPr id="10" name="TextBox 9">
            <a:extLst>
              <a:ext uri="{FF2B5EF4-FFF2-40B4-BE49-F238E27FC236}">
                <a16:creationId xmlns:a16="http://schemas.microsoft.com/office/drawing/2014/main" id="{A41916C7-108C-9FC0-4729-1599AF119CD9}"/>
              </a:ext>
            </a:extLst>
          </p:cNvPr>
          <p:cNvSpPr txBox="1"/>
          <p:nvPr/>
        </p:nvSpPr>
        <p:spPr>
          <a:xfrm>
            <a:off x="546100" y="5704677"/>
            <a:ext cx="59230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t-LT" sz="2400" dirty="0">
                <a:hlinkClick r:id="rId2"/>
              </a:rPr>
              <a:t>I –</a:t>
            </a:r>
            <a:r>
              <a:rPr lang="lt-LT" sz="2400" dirty="0" err="1">
                <a:hlinkClick r:id="rId2"/>
              </a:rPr>
              <a:t>ojo</a:t>
            </a:r>
            <a:r>
              <a:rPr lang="lt-LT" sz="2400" dirty="0">
                <a:hlinkClick r:id="rId2"/>
              </a:rPr>
              <a:t> kvietimo mokymų medžiaga </a:t>
            </a:r>
            <a:endParaRPr lang="lt-LT" sz="2400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1CA4025-CBE6-AA5A-77D2-D7E28928F621}"/>
              </a:ext>
            </a:extLst>
          </p:cNvPr>
          <p:cNvSpPr txBox="1"/>
          <p:nvPr/>
        </p:nvSpPr>
        <p:spPr>
          <a:xfrm>
            <a:off x="546100" y="6166342"/>
            <a:ext cx="59230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t-LT" sz="2400" dirty="0">
                <a:hlinkClick r:id="rId3"/>
              </a:rPr>
              <a:t>FIKSUOTIEJI ĮKAINIAI</a:t>
            </a:r>
            <a:endParaRPr lang="lt-LT" sz="2400" dirty="0"/>
          </a:p>
        </p:txBody>
      </p:sp>
    </p:spTree>
    <p:extLst>
      <p:ext uri="{BB962C8B-B14F-4D97-AF65-F5344CB8AC3E}">
        <p14:creationId xmlns:p14="http://schemas.microsoft.com/office/powerpoint/2010/main" val="278365609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B8F856F8-85D2-C7DE-5CE1-697A1FA272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C7D18F-F3E3-7A4B-9332-0E83A4B9F97A}" type="slidenum">
              <a:rPr lang="en-LT" smtClean="0"/>
              <a:pPr/>
              <a:t>4</a:t>
            </a:fld>
            <a:endParaRPr lang="en-LT"/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397A7E88-BF98-0799-0852-B0916C238D49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t-LT" sz="2400" dirty="0">
                <a:hlinkClick r:id="rId3"/>
              </a:rPr>
              <a:t>FIKSUOTIEJI ĮKAINIAI</a:t>
            </a:r>
            <a:endParaRPr lang="lt-LT" sz="2400" dirty="0"/>
          </a:p>
        </p:txBody>
      </p:sp>
      <p:graphicFrame>
        <p:nvGraphicFramePr>
          <p:cNvPr id="7" name="Fiksuotųjų įkainių lentelė"/>
          <p:cNvGraphicFramePr>
            <a:graphicFrameLocks noGrp="1"/>
          </p:cNvGraphicFramePr>
          <p:nvPr/>
        </p:nvGraphicFramePr>
        <p:xfrm>
          <a:off x="667512" y="1444752"/>
          <a:ext cx="10680192" cy="44256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858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3444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43407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2588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02336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sz="1400" b="1">
                          <a:solidFill>
                            <a:srgbClr val="FFFFFF"/>
                          </a:solidFill>
                          <a:latin typeface="Trebuchet MS"/>
                        </a:rPr>
                        <a:t>Eil. Nr.</a:t>
                      </a:r>
                    </a:p>
                  </a:txBody>
                  <a:tcPr marL="54864" marR="54864" marT="13716" marB="13716" anchor="ctr">
                    <a:solidFill>
                      <a:srgbClr val="31695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sz="1400" b="1">
                          <a:solidFill>
                            <a:srgbClr val="FFFFFF"/>
                          </a:solidFill>
                          <a:latin typeface="Trebuchet MS"/>
                        </a:rPr>
                        <a:t>Įkainio kodas</a:t>
                      </a:r>
                    </a:p>
                  </a:txBody>
                  <a:tcPr marL="54864" marR="54864" marT="13716" marB="13716" anchor="ctr">
                    <a:solidFill>
                      <a:srgbClr val="316956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sz="1400" b="1">
                          <a:solidFill>
                            <a:srgbClr val="FFFFFF"/>
                          </a:solidFill>
                          <a:latin typeface="Trebuchet MS"/>
                        </a:rPr>
                        <a:t>Įkainio pavadinimas</a:t>
                      </a:r>
                    </a:p>
                  </a:txBody>
                  <a:tcPr marL="54864" marR="54864" marT="13716" marB="13716" anchor="ctr">
                    <a:solidFill>
                      <a:srgbClr val="31695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sz="1400" b="1">
                          <a:solidFill>
                            <a:srgbClr val="FFFFFF"/>
                          </a:solidFill>
                          <a:latin typeface="Trebuchet MS"/>
                        </a:rPr>
                        <a:t>Įkainis (Eur)</a:t>
                      </a:r>
                    </a:p>
                  </a:txBody>
                  <a:tcPr marL="54864" marR="54864" marT="13716" marB="13716" anchor="ctr">
                    <a:solidFill>
                      <a:srgbClr val="31695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3528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sz="1400" b="0">
                          <a:solidFill>
                            <a:srgbClr val="202B28"/>
                          </a:solidFill>
                          <a:latin typeface="Trebuchet MS"/>
                        </a:rPr>
                        <a:t>1.</a:t>
                      </a:r>
                    </a:p>
                  </a:txBody>
                  <a:tcPr marL="54864" marR="54864" marT="13716" marB="13716" anchor="ctr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sz="1400" b="0">
                          <a:solidFill>
                            <a:srgbClr val="202B28"/>
                          </a:solidFill>
                          <a:latin typeface="Trebuchet MS"/>
                        </a:rPr>
                        <a:t>FĮ-72-01</a:t>
                      </a:r>
                    </a:p>
                  </a:txBody>
                  <a:tcPr marL="54864" marR="54864" marT="13716" marB="13716" anchor="ctr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sz="1400" b="0">
                          <a:solidFill>
                            <a:srgbClr val="202B28"/>
                          </a:solidFill>
                          <a:latin typeface="Trebuchet MS"/>
                        </a:rPr>
                        <a:t>Sosnovskio ir Mantegacio barštis — 1-ieji naikinimo metai (1 ha)</a:t>
                      </a:r>
                    </a:p>
                  </a:txBody>
                  <a:tcPr marL="54864" marR="54864" marT="13716" marB="13716" anchor="ctr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sz="1400" b="0" dirty="0">
                          <a:solidFill>
                            <a:srgbClr val="202B28"/>
                          </a:solidFill>
                          <a:latin typeface="Trebuchet MS"/>
                        </a:rPr>
                        <a:t>1169,16</a:t>
                      </a:r>
                    </a:p>
                  </a:txBody>
                  <a:tcPr marL="54864" marR="54864" marT="13716" marB="13716" anchor="ctr"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528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sz="1400" b="0">
                          <a:solidFill>
                            <a:srgbClr val="202B28"/>
                          </a:solidFill>
                          <a:latin typeface="Trebuchet MS"/>
                        </a:rPr>
                        <a:t>2.</a:t>
                      </a:r>
                    </a:p>
                  </a:txBody>
                  <a:tcPr marL="54864" marR="54864" marT="13716" marB="13716" anchor="ctr">
                    <a:solidFill>
                      <a:srgbClr val="EEF3F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sz="1400" b="0">
                          <a:solidFill>
                            <a:srgbClr val="202B28"/>
                          </a:solidFill>
                          <a:latin typeface="Trebuchet MS"/>
                        </a:rPr>
                        <a:t>FĮ-72-02</a:t>
                      </a:r>
                    </a:p>
                  </a:txBody>
                  <a:tcPr marL="54864" marR="54864" marT="13716" marB="13716" anchor="ctr">
                    <a:solidFill>
                      <a:srgbClr val="EEF3F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sz="1400" b="0">
                          <a:solidFill>
                            <a:srgbClr val="202B28"/>
                          </a:solidFill>
                          <a:latin typeface="Trebuchet MS"/>
                        </a:rPr>
                        <a:t>Sosnovskio ir Mantegacio barštis — 2-ieji naikinimo metai (1 ha)</a:t>
                      </a:r>
                    </a:p>
                  </a:txBody>
                  <a:tcPr marL="54864" marR="54864" marT="13716" marB="13716" anchor="ctr">
                    <a:solidFill>
                      <a:srgbClr val="EEF3F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sz="1400" b="0" dirty="0">
                          <a:solidFill>
                            <a:srgbClr val="202B28"/>
                          </a:solidFill>
                          <a:latin typeface="Trebuchet MS"/>
                        </a:rPr>
                        <a:t>1013,27</a:t>
                      </a:r>
                    </a:p>
                  </a:txBody>
                  <a:tcPr marL="54864" marR="54864" marT="13716" marB="13716" anchor="ctr">
                    <a:solidFill>
                      <a:srgbClr val="EEF3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3528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sz="1400" b="0">
                          <a:solidFill>
                            <a:srgbClr val="202B28"/>
                          </a:solidFill>
                          <a:latin typeface="Trebuchet MS"/>
                        </a:rPr>
                        <a:t>3.</a:t>
                      </a:r>
                    </a:p>
                  </a:txBody>
                  <a:tcPr marL="54864" marR="54864" marT="13716" marB="13716" anchor="ctr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sz="1400" b="0">
                          <a:solidFill>
                            <a:srgbClr val="202B28"/>
                          </a:solidFill>
                          <a:latin typeface="Trebuchet MS"/>
                        </a:rPr>
                        <a:t>FĮ-72-03</a:t>
                      </a:r>
                    </a:p>
                  </a:txBody>
                  <a:tcPr marL="54864" marR="54864" marT="13716" marB="13716" anchor="ctr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sz="1400" b="0">
                          <a:solidFill>
                            <a:srgbClr val="202B28"/>
                          </a:solidFill>
                          <a:latin typeface="Trebuchet MS"/>
                        </a:rPr>
                        <a:t>Sosnovskio ir Mantegacio barštis — 3-ieji naikinimo metai (1 ha)</a:t>
                      </a:r>
                    </a:p>
                  </a:txBody>
                  <a:tcPr marL="54864" marR="54864" marT="13716" marB="13716" anchor="ctr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sz="1400" b="0" dirty="0">
                          <a:solidFill>
                            <a:srgbClr val="202B28"/>
                          </a:solidFill>
                          <a:latin typeface="Trebuchet MS"/>
                        </a:rPr>
                        <a:t>896,36</a:t>
                      </a:r>
                    </a:p>
                  </a:txBody>
                  <a:tcPr marL="54864" marR="54864" marT="13716" marB="13716" anchor="ctr"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3528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sz="1400" b="0">
                          <a:solidFill>
                            <a:srgbClr val="202B28"/>
                          </a:solidFill>
                          <a:latin typeface="Trebuchet MS"/>
                        </a:rPr>
                        <a:t>4.</a:t>
                      </a:r>
                    </a:p>
                  </a:txBody>
                  <a:tcPr marL="54864" marR="54864" marT="13716" marB="13716" anchor="ctr">
                    <a:solidFill>
                      <a:srgbClr val="EEF3F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sz="1400" b="0">
                          <a:solidFill>
                            <a:srgbClr val="202B28"/>
                          </a:solidFill>
                          <a:latin typeface="Trebuchet MS"/>
                        </a:rPr>
                        <a:t>FĮ-72-04</a:t>
                      </a:r>
                    </a:p>
                  </a:txBody>
                  <a:tcPr marL="54864" marR="54864" marT="13716" marB="13716" anchor="ctr">
                    <a:solidFill>
                      <a:srgbClr val="EEF3F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sz="1400" b="0">
                          <a:solidFill>
                            <a:srgbClr val="202B28"/>
                          </a:solidFill>
                          <a:latin typeface="Trebuchet MS"/>
                        </a:rPr>
                        <a:t>Sosnovskio ir Mantegacio barštis — 4-ieji naikinimo metai (1 ha)</a:t>
                      </a:r>
                    </a:p>
                  </a:txBody>
                  <a:tcPr marL="54864" marR="54864" marT="13716" marB="13716" anchor="ctr">
                    <a:solidFill>
                      <a:srgbClr val="EEF3F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sz="1400" b="0" dirty="0">
                          <a:solidFill>
                            <a:srgbClr val="202B28"/>
                          </a:solidFill>
                          <a:latin typeface="Trebuchet MS"/>
                        </a:rPr>
                        <a:t>331,26</a:t>
                      </a:r>
                    </a:p>
                  </a:txBody>
                  <a:tcPr marL="54864" marR="54864" marT="13716" marB="13716" anchor="ctr">
                    <a:solidFill>
                      <a:srgbClr val="EEF3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3528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sz="1400" b="0">
                          <a:solidFill>
                            <a:srgbClr val="202B28"/>
                          </a:solidFill>
                          <a:latin typeface="Trebuchet MS"/>
                        </a:rPr>
                        <a:t>5.</a:t>
                      </a:r>
                    </a:p>
                  </a:txBody>
                  <a:tcPr marL="54864" marR="54864" marT="13716" marB="13716" anchor="ctr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sz="1400" b="0" dirty="0">
                          <a:solidFill>
                            <a:srgbClr val="202B28"/>
                          </a:solidFill>
                          <a:latin typeface="Trebuchet MS"/>
                        </a:rPr>
                        <a:t>FĮ-72-09</a:t>
                      </a:r>
                    </a:p>
                  </a:txBody>
                  <a:tcPr marL="54864" marR="54864" marT="13716" marB="13716" anchor="ctr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sz="1400" b="0">
                          <a:solidFill>
                            <a:srgbClr val="202B28"/>
                          </a:solidFill>
                          <a:latin typeface="Trebuchet MS"/>
                        </a:rPr>
                        <a:t>Ispaninis arionas — 1-ieji naikinimo metai (1 ha)</a:t>
                      </a:r>
                    </a:p>
                  </a:txBody>
                  <a:tcPr marL="54864" marR="54864" marT="13716" marB="13716" anchor="ctr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sz="1400" b="0">
                          <a:solidFill>
                            <a:srgbClr val="202B28"/>
                          </a:solidFill>
                          <a:latin typeface="Trebuchet MS"/>
                        </a:rPr>
                        <a:t>1353,04</a:t>
                      </a:r>
                    </a:p>
                  </a:txBody>
                  <a:tcPr marL="54864" marR="54864" marT="13716" marB="13716" anchor="ctr"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3528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sz="1400" b="0">
                          <a:solidFill>
                            <a:srgbClr val="202B28"/>
                          </a:solidFill>
                          <a:latin typeface="Trebuchet MS"/>
                        </a:rPr>
                        <a:t>6.</a:t>
                      </a:r>
                    </a:p>
                  </a:txBody>
                  <a:tcPr marL="54864" marR="54864" marT="13716" marB="13716" anchor="ctr">
                    <a:solidFill>
                      <a:srgbClr val="EEF3F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sz="1400" b="0">
                          <a:solidFill>
                            <a:srgbClr val="202B28"/>
                          </a:solidFill>
                          <a:latin typeface="Trebuchet MS"/>
                        </a:rPr>
                        <a:t>FĮ-72-10</a:t>
                      </a:r>
                    </a:p>
                  </a:txBody>
                  <a:tcPr marL="54864" marR="54864" marT="13716" marB="13716" anchor="ctr">
                    <a:solidFill>
                      <a:srgbClr val="EEF3F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sz="1400" b="0">
                          <a:solidFill>
                            <a:srgbClr val="202B28"/>
                          </a:solidFill>
                          <a:latin typeface="Trebuchet MS"/>
                        </a:rPr>
                        <a:t>Ispaninis arionas — 2-ieji naikinimo metai (1 ha)</a:t>
                      </a:r>
                    </a:p>
                  </a:txBody>
                  <a:tcPr marL="54864" marR="54864" marT="13716" marB="13716" anchor="ctr">
                    <a:solidFill>
                      <a:srgbClr val="EEF3F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sz="1400" b="0">
                          <a:solidFill>
                            <a:srgbClr val="202B28"/>
                          </a:solidFill>
                          <a:latin typeface="Trebuchet MS"/>
                        </a:rPr>
                        <a:t>1055,37</a:t>
                      </a:r>
                    </a:p>
                  </a:txBody>
                  <a:tcPr marL="54864" marR="54864" marT="13716" marB="13716" anchor="ctr">
                    <a:solidFill>
                      <a:srgbClr val="EEF3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3528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sz="1400" b="0">
                          <a:solidFill>
                            <a:srgbClr val="202B28"/>
                          </a:solidFill>
                          <a:latin typeface="Trebuchet MS"/>
                        </a:rPr>
                        <a:t>7.</a:t>
                      </a:r>
                    </a:p>
                  </a:txBody>
                  <a:tcPr marL="54864" marR="54864" marT="13716" marB="13716" anchor="ctr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sz="1400" b="0">
                          <a:solidFill>
                            <a:srgbClr val="202B28"/>
                          </a:solidFill>
                          <a:latin typeface="Trebuchet MS"/>
                        </a:rPr>
                        <a:t>FĮ-72-11</a:t>
                      </a:r>
                    </a:p>
                  </a:txBody>
                  <a:tcPr marL="54864" marR="54864" marT="13716" marB="13716" anchor="ctr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sz="1400" b="0">
                          <a:solidFill>
                            <a:srgbClr val="202B28"/>
                          </a:solidFill>
                          <a:latin typeface="Trebuchet MS"/>
                        </a:rPr>
                        <a:t>Ispaninis arionas — 3-ieji naikinimo metai (1 ha)</a:t>
                      </a:r>
                    </a:p>
                  </a:txBody>
                  <a:tcPr marL="54864" marR="54864" marT="13716" marB="13716" anchor="ctr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sz="1400" b="0">
                          <a:solidFill>
                            <a:srgbClr val="202B28"/>
                          </a:solidFill>
                          <a:latin typeface="Trebuchet MS"/>
                        </a:rPr>
                        <a:t>906,54</a:t>
                      </a:r>
                    </a:p>
                  </a:txBody>
                  <a:tcPr marL="54864" marR="54864" marT="13716" marB="13716" anchor="ctr"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3528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sz="1400" b="0">
                          <a:solidFill>
                            <a:srgbClr val="202B28"/>
                          </a:solidFill>
                          <a:latin typeface="Trebuchet MS"/>
                        </a:rPr>
                        <a:t>8.</a:t>
                      </a:r>
                    </a:p>
                  </a:txBody>
                  <a:tcPr marL="54864" marR="54864" marT="13716" marB="13716" anchor="ctr">
                    <a:solidFill>
                      <a:srgbClr val="EEF3F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sz="1400" b="0">
                          <a:solidFill>
                            <a:srgbClr val="202B28"/>
                          </a:solidFill>
                          <a:latin typeface="Trebuchet MS"/>
                        </a:rPr>
                        <a:t>FĮ-72-12</a:t>
                      </a:r>
                    </a:p>
                  </a:txBody>
                  <a:tcPr marL="54864" marR="54864" marT="13716" marB="13716" anchor="ctr">
                    <a:solidFill>
                      <a:srgbClr val="EEF3F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sz="1400" b="0">
                          <a:solidFill>
                            <a:srgbClr val="202B28"/>
                          </a:solidFill>
                          <a:latin typeface="Trebuchet MS"/>
                        </a:rPr>
                        <a:t>Ispaninis arionas — 4-ieji naikinimo metai (1 ha)</a:t>
                      </a:r>
                    </a:p>
                  </a:txBody>
                  <a:tcPr marL="54864" marR="54864" marT="13716" marB="13716" anchor="ctr">
                    <a:solidFill>
                      <a:srgbClr val="EEF3F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sz="1400" b="0">
                          <a:solidFill>
                            <a:srgbClr val="202B28"/>
                          </a:solidFill>
                          <a:latin typeface="Trebuchet MS"/>
                        </a:rPr>
                        <a:t>717,11</a:t>
                      </a:r>
                    </a:p>
                  </a:txBody>
                  <a:tcPr marL="54864" marR="54864" marT="13716" marB="13716" anchor="ctr">
                    <a:solidFill>
                      <a:srgbClr val="EEF3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3528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sz="1400" b="0">
                          <a:solidFill>
                            <a:srgbClr val="202B28"/>
                          </a:solidFill>
                          <a:latin typeface="Trebuchet MS"/>
                        </a:rPr>
                        <a:t>9.</a:t>
                      </a:r>
                    </a:p>
                  </a:txBody>
                  <a:tcPr marL="54864" marR="54864" marT="13716" marB="13716" anchor="ctr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sz="1400" b="0">
                          <a:solidFill>
                            <a:srgbClr val="202B28"/>
                          </a:solidFill>
                          <a:latin typeface="Trebuchet MS"/>
                        </a:rPr>
                        <a:t>FĮ-72-13</a:t>
                      </a:r>
                    </a:p>
                  </a:txBody>
                  <a:tcPr marL="54864" marR="54864" marT="13716" marB="13716" anchor="ctr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sz="1400" b="0">
                          <a:solidFill>
                            <a:srgbClr val="202B28"/>
                          </a:solidFill>
                          <a:latin typeface="Trebuchet MS"/>
                        </a:rPr>
                        <a:t>Didžioji ir kanadinė rykštenės — 1-ieji naikinimo metai (1 ha)</a:t>
                      </a:r>
                    </a:p>
                  </a:txBody>
                  <a:tcPr marL="54864" marR="54864" marT="13716" marB="13716" anchor="ctr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sz="1400" b="0">
                          <a:solidFill>
                            <a:srgbClr val="202B28"/>
                          </a:solidFill>
                          <a:latin typeface="Trebuchet MS"/>
                        </a:rPr>
                        <a:t>865,29</a:t>
                      </a:r>
                    </a:p>
                  </a:txBody>
                  <a:tcPr marL="54864" marR="54864" marT="13716" marB="13716" anchor="ctr"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528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sz="1400" b="0">
                          <a:solidFill>
                            <a:srgbClr val="202B28"/>
                          </a:solidFill>
                          <a:latin typeface="Trebuchet MS"/>
                        </a:rPr>
                        <a:t>10.</a:t>
                      </a:r>
                    </a:p>
                  </a:txBody>
                  <a:tcPr marL="54864" marR="54864" marT="13716" marB="13716" anchor="ctr">
                    <a:solidFill>
                      <a:srgbClr val="EEF3F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sz="1400" b="0">
                          <a:solidFill>
                            <a:srgbClr val="202B28"/>
                          </a:solidFill>
                          <a:latin typeface="Trebuchet MS"/>
                        </a:rPr>
                        <a:t>FĮ-72-14</a:t>
                      </a:r>
                    </a:p>
                  </a:txBody>
                  <a:tcPr marL="54864" marR="54864" marT="13716" marB="13716" anchor="ctr">
                    <a:solidFill>
                      <a:srgbClr val="EEF3F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sz="1400" b="0">
                          <a:solidFill>
                            <a:srgbClr val="202B28"/>
                          </a:solidFill>
                          <a:latin typeface="Trebuchet MS"/>
                        </a:rPr>
                        <a:t>Didžioji ir kanadinė rykštenės — 2-ieji naikinimo metai (1 ha)</a:t>
                      </a:r>
                    </a:p>
                  </a:txBody>
                  <a:tcPr marL="54864" marR="54864" marT="13716" marB="13716" anchor="ctr">
                    <a:solidFill>
                      <a:srgbClr val="EEF3F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sz="1400" b="0">
                          <a:solidFill>
                            <a:srgbClr val="202B28"/>
                          </a:solidFill>
                          <a:latin typeface="Trebuchet MS"/>
                        </a:rPr>
                        <a:t>800,39</a:t>
                      </a:r>
                    </a:p>
                  </a:txBody>
                  <a:tcPr marL="54864" marR="54864" marT="13716" marB="13716" anchor="ctr">
                    <a:solidFill>
                      <a:srgbClr val="EEF3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3528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sz="1400" b="0">
                          <a:solidFill>
                            <a:srgbClr val="202B28"/>
                          </a:solidFill>
                          <a:latin typeface="Trebuchet MS"/>
                        </a:rPr>
                        <a:t>11.</a:t>
                      </a:r>
                    </a:p>
                  </a:txBody>
                  <a:tcPr marL="54864" marR="54864" marT="13716" marB="13716" anchor="ctr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sz="1400" b="0">
                          <a:solidFill>
                            <a:srgbClr val="202B28"/>
                          </a:solidFill>
                          <a:latin typeface="Trebuchet MS"/>
                        </a:rPr>
                        <a:t>FĮ-72-15</a:t>
                      </a:r>
                    </a:p>
                  </a:txBody>
                  <a:tcPr marL="54864" marR="54864" marT="13716" marB="13716" anchor="ctr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sz="1400" b="0">
                          <a:solidFill>
                            <a:srgbClr val="202B28"/>
                          </a:solidFill>
                          <a:latin typeface="Trebuchet MS"/>
                        </a:rPr>
                        <a:t>Didžioji ir kanadinė rykštenės — 3-ieji naikinimo metai (1 ha)</a:t>
                      </a:r>
                    </a:p>
                  </a:txBody>
                  <a:tcPr marL="54864" marR="54864" marT="13716" marB="13716" anchor="ctr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sz="1400" b="0">
                          <a:solidFill>
                            <a:srgbClr val="202B28"/>
                          </a:solidFill>
                          <a:latin typeface="Trebuchet MS"/>
                        </a:rPr>
                        <a:t>605,7</a:t>
                      </a:r>
                    </a:p>
                  </a:txBody>
                  <a:tcPr marL="54864" marR="54864" marT="13716" marB="13716" anchor="ctr"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3528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sz="1400" b="0">
                          <a:solidFill>
                            <a:srgbClr val="202B28"/>
                          </a:solidFill>
                          <a:latin typeface="Trebuchet MS"/>
                        </a:rPr>
                        <a:t>12.</a:t>
                      </a:r>
                    </a:p>
                  </a:txBody>
                  <a:tcPr marL="54864" marR="54864" marT="13716" marB="13716" anchor="ctr">
                    <a:solidFill>
                      <a:srgbClr val="EEF3F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sz="1400" b="0">
                          <a:solidFill>
                            <a:srgbClr val="202B28"/>
                          </a:solidFill>
                          <a:latin typeface="Trebuchet MS"/>
                        </a:rPr>
                        <a:t>FĮ-72-16</a:t>
                      </a:r>
                    </a:p>
                  </a:txBody>
                  <a:tcPr marL="54864" marR="54864" marT="13716" marB="13716" anchor="ctr">
                    <a:solidFill>
                      <a:srgbClr val="EEF3F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sz="1400" b="0">
                          <a:solidFill>
                            <a:srgbClr val="202B28"/>
                          </a:solidFill>
                          <a:latin typeface="Trebuchet MS"/>
                        </a:rPr>
                        <a:t>Didžioji ir kanadinė rykštenės — 4-ieji naikinimo metai (1 ha)</a:t>
                      </a:r>
                    </a:p>
                  </a:txBody>
                  <a:tcPr marL="54864" marR="54864" marT="13716" marB="13716" anchor="ctr">
                    <a:solidFill>
                      <a:srgbClr val="EEF3F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sz="1400" b="0" dirty="0">
                          <a:solidFill>
                            <a:srgbClr val="202B28"/>
                          </a:solidFill>
                          <a:latin typeface="Trebuchet MS"/>
                        </a:rPr>
                        <a:t>259,59</a:t>
                      </a:r>
                    </a:p>
                  </a:txBody>
                  <a:tcPr marL="54864" marR="54864" marT="13716" marB="13716" anchor="ctr">
                    <a:solidFill>
                      <a:srgbClr val="EEF3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7481381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2">
            <a:extLst>
              <a:ext uri="{FF2B5EF4-FFF2-40B4-BE49-F238E27FC236}">
                <a16:creationId xmlns:a16="http://schemas.microsoft.com/office/drawing/2014/main" id="{C2E78BAA-F9C9-9A99-50AC-D0A84C8C2C19}"/>
              </a:ext>
            </a:extLst>
          </p:cNvPr>
          <p:cNvSpPr txBox="1">
            <a:spLocks/>
          </p:cNvSpPr>
          <p:nvPr/>
        </p:nvSpPr>
        <p:spPr>
          <a:xfrm>
            <a:off x="2458720" y="3086100"/>
            <a:ext cx="5394960" cy="868680"/>
          </a:xfrm>
          <a:prstGeom prst="rect">
            <a:avLst/>
          </a:prstGeom>
        </p:spPr>
        <p:txBody>
          <a:bodyPr wrap="square" anchor="t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>
                <a:solidFill>
                  <a:srgbClr val="305261"/>
                </a:solidFill>
                <a:latin typeface="Daytona" panose="020F0502020204030204" pitchFamily="34" charset="0"/>
                <a:ea typeface="+mj-ea"/>
                <a:cs typeface="Daytona" panose="020F0502020204030204" pitchFamily="34" charset="0"/>
              </a:defRPr>
            </a:lvl1pPr>
          </a:lstStyle>
          <a:p>
            <a:r>
              <a:rPr lang="lt-LT" sz="3200" dirty="0">
                <a:solidFill>
                  <a:srgbClr val="316956"/>
                </a:solidFill>
                <a:latin typeface="Daytona"/>
              </a:rPr>
              <a:t>Paraiškos teikimo etapas</a:t>
            </a:r>
          </a:p>
          <a:p>
            <a:endParaRPr lang="lt-LT" sz="3200" dirty="0">
              <a:solidFill>
                <a:srgbClr val="316956"/>
              </a:solidFill>
              <a:latin typeface="Daytona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406EE58-C11A-FE99-35B0-7F56BF980A70}"/>
              </a:ext>
            </a:extLst>
          </p:cNvPr>
          <p:cNvSpPr txBox="1"/>
          <p:nvPr/>
        </p:nvSpPr>
        <p:spPr>
          <a:xfrm>
            <a:off x="2458720" y="3609160"/>
            <a:ext cx="68173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t-LT" dirty="0">
                <a:solidFill>
                  <a:srgbClr val="316956"/>
                </a:solidFill>
                <a:latin typeface="Trebuchet MS"/>
              </a:rPr>
              <a:t>Pasirengimas ir </a:t>
            </a:r>
            <a:r>
              <a:rPr lang="en-US" dirty="0" err="1">
                <a:solidFill>
                  <a:srgbClr val="316956"/>
                </a:solidFill>
                <a:latin typeface="Trebuchet MS"/>
              </a:rPr>
              <a:t>su</a:t>
            </a:r>
            <a:r>
              <a:rPr lang="en-US" dirty="0">
                <a:solidFill>
                  <a:srgbClr val="316956"/>
                </a:solidFill>
                <a:latin typeface="Trebuchet MS"/>
              </a:rPr>
              <a:t> </a:t>
            </a:r>
            <a:r>
              <a:rPr lang="lt-LT" dirty="0">
                <a:solidFill>
                  <a:srgbClr val="316956"/>
                </a:solidFill>
                <a:latin typeface="Trebuchet MS"/>
              </a:rPr>
              <a:t>paraišk</a:t>
            </a:r>
            <a:r>
              <a:rPr lang="en-US" dirty="0">
                <a:solidFill>
                  <a:srgbClr val="316956"/>
                </a:solidFill>
                <a:latin typeface="Trebuchet MS"/>
              </a:rPr>
              <a:t>a </a:t>
            </a:r>
            <a:r>
              <a:rPr lang="en-US" dirty="0" err="1">
                <a:solidFill>
                  <a:srgbClr val="316956"/>
                </a:solidFill>
                <a:latin typeface="Trebuchet MS"/>
              </a:rPr>
              <a:t>teikiami</a:t>
            </a:r>
            <a:r>
              <a:rPr lang="lt-LT" dirty="0">
                <a:solidFill>
                  <a:srgbClr val="316956"/>
                </a:solidFill>
                <a:latin typeface="Trebuchet MS"/>
              </a:rPr>
              <a:t> dokumentai</a:t>
            </a:r>
          </a:p>
          <a:p>
            <a:endParaRPr lang="lt-LT" dirty="0">
              <a:solidFill>
                <a:srgbClr val="31695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213482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image.jpg"/>
          <p:cNvPicPr>
            <a:picLocks noGrp="1" noChangeAspect="1"/>
          </p:cNvPicPr>
          <p:nvPr>
            <p:ph type="pic" sz="quarter" idx="10"/>
          </p:nvPr>
        </p:nvPicPr>
        <p:blipFill>
          <a:blip r:embed="rId2"/>
          <a:srcRect t="19000" b="800"/>
          <a:stretch>
            <a:fillRect/>
          </a:stretch>
        </p:blipFill>
        <p:spPr/>
      </p:pic>
      <p:sp>
        <p:nvSpPr>
          <p:cNvPr id="3" name="Title 2">
            <a:extLst>
              <a:ext uri="{FF2B5EF4-FFF2-40B4-BE49-F238E27FC236}">
                <a16:creationId xmlns:a16="http://schemas.microsoft.com/office/drawing/2014/main" id="{2DB093AE-B8A8-9727-3F1F-2622DF463AE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69899" y="533691"/>
            <a:ext cx="5058104" cy="1298538"/>
          </a:xfrm>
        </p:spPr>
        <p:txBody>
          <a:bodyPr wrap="square"/>
          <a:lstStyle/>
          <a:p>
            <a:r>
              <a:rPr dirty="0">
                <a:solidFill>
                  <a:srgbClr val="316956"/>
                </a:solidFill>
              </a:rPr>
              <a:t>Kas </a:t>
            </a:r>
            <a:r>
              <a:rPr dirty="0" err="1">
                <a:solidFill>
                  <a:srgbClr val="316956"/>
                </a:solidFill>
              </a:rPr>
              <a:t>gali</a:t>
            </a:r>
            <a:r>
              <a:rPr dirty="0">
                <a:solidFill>
                  <a:srgbClr val="316956"/>
                </a:solidFill>
              </a:rPr>
              <a:t> </a:t>
            </a:r>
            <a:r>
              <a:rPr dirty="0" err="1">
                <a:solidFill>
                  <a:srgbClr val="316956"/>
                </a:solidFill>
              </a:rPr>
              <a:t>teikti</a:t>
            </a:r>
            <a:r>
              <a:rPr dirty="0">
                <a:solidFill>
                  <a:srgbClr val="316956"/>
                </a:solidFill>
              </a:rPr>
              <a:t> </a:t>
            </a:r>
            <a:r>
              <a:rPr dirty="0" err="1">
                <a:solidFill>
                  <a:srgbClr val="316956"/>
                </a:solidFill>
              </a:rPr>
              <a:t>paraišką</a:t>
            </a:r>
            <a:r>
              <a:rPr lang="lt-LT" dirty="0">
                <a:solidFill>
                  <a:srgbClr val="316956"/>
                </a:solidFill>
              </a:rPr>
              <a:t>?</a:t>
            </a:r>
            <a:endParaRPr dirty="0">
              <a:solidFill>
                <a:srgbClr val="316956"/>
              </a:solidFill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D32F6D8-5D9C-FE06-42E5-65708F4DA9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wrap="square"/>
          <a:lstStyle/>
          <a:p>
            <a:r>
              <a:t>5</a:t>
            </a:r>
          </a:p>
        </p:txBody>
      </p:sp>
      <p:sp>
        <p:nvSpPr>
          <p:cNvPr id="5" name="Numerio skritulys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667512" y="2257745"/>
            <a:ext cx="243870" cy="435894"/>
          </a:xfrm>
          <a:prstGeom prst="ellipse">
            <a:avLst/>
          </a:prstGeom>
          <a:solidFill>
            <a:srgbClr val="E7E6E6"/>
          </a:solidFill>
          <a:ln w="12700">
            <a:solidFill>
              <a:srgbClr val="44546A"/>
            </a:solidFill>
            <a:prstDash val="solid"/>
          </a:ln>
        </p:spPr>
        <p:txBody>
          <a:bodyPr/>
          <a:lstStyle/>
          <a:p>
            <a:endParaRPr lang="lt-LT"/>
          </a:p>
        </p:txBody>
      </p:sp>
      <p:sp>
        <p:nvSpPr>
          <p:cNvPr id="6" name="Text 3"/>
          <p:cNvSpPr/>
          <p:nvPr/>
        </p:nvSpPr>
        <p:spPr>
          <a:xfrm>
            <a:off x="667512" y="2257745"/>
            <a:ext cx="243870" cy="435894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00" b="1">
                <a:solidFill>
                  <a:srgbClr val="305261"/>
                </a:solidFill>
                <a:latin typeface="Trebuchet MS" pitchFamily="34" charset="0"/>
                <a:ea typeface="Segoe UI Semibold" pitchFamily="34" charset="-122"/>
                <a:cs typeface="Segoe UI Semibold" pitchFamily="34" charset="-120"/>
              </a:rPr>
              <a:t>1</a:t>
            </a:r>
            <a:endParaRPr lang="en-US" sz="1400"/>
          </a:p>
        </p:txBody>
      </p:sp>
      <p:sp>
        <p:nvSpPr>
          <p:cNvPr id="7" name="Text 4"/>
          <p:cNvSpPr/>
          <p:nvPr/>
        </p:nvSpPr>
        <p:spPr>
          <a:xfrm>
            <a:off x="1044930" y="2195474"/>
            <a:ext cx="3541928" cy="415137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800" b="1">
                <a:solidFill>
                  <a:srgbClr val="305261"/>
                </a:solidFill>
                <a:latin typeface="Trebuchet MS" pitchFamily="34" charset="0"/>
                <a:ea typeface="Segoe UI Semibold" pitchFamily="34" charset="-122"/>
                <a:cs typeface="Segoe UI Semibold" pitchFamily="34" charset="-120"/>
              </a:rPr>
              <a:t>Fiziniai asmenys</a:t>
            </a:r>
            <a:endParaRPr lang="en-US" sz="1800"/>
          </a:p>
        </p:txBody>
      </p:sp>
      <p:sp>
        <p:nvSpPr>
          <p:cNvPr id="8" name="Text 5"/>
          <p:cNvSpPr/>
          <p:nvPr/>
        </p:nvSpPr>
        <p:spPr>
          <a:xfrm>
            <a:off x="1044930" y="2631368"/>
            <a:ext cx="4786910" cy="72649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/>
          <a:lstStyle/>
          <a:p>
            <a:pPr marL="0" indent="0">
              <a:buNone/>
            </a:pPr>
            <a:endParaRPr lang="en-US" sz="1400" dirty="0"/>
          </a:p>
        </p:txBody>
      </p:sp>
      <p:sp>
        <p:nvSpPr>
          <p:cNvPr id="9" name="Numerio skritulys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667512" y="3658834"/>
            <a:ext cx="243870" cy="435894"/>
          </a:xfrm>
          <a:prstGeom prst="ellipse">
            <a:avLst/>
          </a:prstGeom>
          <a:solidFill>
            <a:srgbClr val="E7E6E6"/>
          </a:solidFill>
          <a:ln w="12700">
            <a:solidFill>
              <a:srgbClr val="44546A"/>
            </a:solidFill>
            <a:prstDash val="solid"/>
          </a:ln>
        </p:spPr>
        <p:txBody>
          <a:bodyPr/>
          <a:lstStyle/>
          <a:p>
            <a:endParaRPr lang="lt-LT"/>
          </a:p>
        </p:txBody>
      </p:sp>
      <p:sp>
        <p:nvSpPr>
          <p:cNvPr id="10" name="Text 7"/>
          <p:cNvSpPr/>
          <p:nvPr/>
        </p:nvSpPr>
        <p:spPr>
          <a:xfrm>
            <a:off x="667512" y="3658834"/>
            <a:ext cx="243870" cy="435894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00" b="1">
                <a:solidFill>
                  <a:srgbClr val="305261"/>
                </a:solidFill>
                <a:latin typeface="Trebuchet MS" pitchFamily="34" charset="0"/>
                <a:ea typeface="Segoe UI Semibold" pitchFamily="34" charset="-122"/>
                <a:cs typeface="Segoe UI Semibold" pitchFamily="34" charset="-120"/>
              </a:rPr>
              <a:t>2</a:t>
            </a:r>
            <a:endParaRPr lang="en-US" sz="1400"/>
          </a:p>
        </p:txBody>
      </p:sp>
      <p:sp>
        <p:nvSpPr>
          <p:cNvPr id="11" name="Text 8"/>
          <p:cNvSpPr/>
          <p:nvPr/>
        </p:nvSpPr>
        <p:spPr>
          <a:xfrm>
            <a:off x="1044930" y="3596563"/>
            <a:ext cx="3541928" cy="415137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800" b="1">
                <a:solidFill>
                  <a:srgbClr val="305261"/>
                </a:solidFill>
                <a:latin typeface="Trebuchet MS" pitchFamily="34" charset="0"/>
                <a:ea typeface="Segoe UI Semibold" pitchFamily="34" charset="-122"/>
                <a:cs typeface="Segoe UI Semibold" pitchFamily="34" charset="-120"/>
              </a:rPr>
              <a:t>Juridiniai asmenys</a:t>
            </a:r>
            <a:endParaRPr lang="en-US" sz="1800"/>
          </a:p>
        </p:txBody>
      </p:sp>
      <p:sp>
        <p:nvSpPr>
          <p:cNvPr id="12" name="Text 9"/>
          <p:cNvSpPr/>
          <p:nvPr/>
        </p:nvSpPr>
        <p:spPr>
          <a:xfrm>
            <a:off x="1044930" y="4032458"/>
            <a:ext cx="5342844" cy="72649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lt-LT" sz="1400" dirty="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Vieši ir privatūs juridiniai asmenys </a:t>
            </a:r>
            <a:r>
              <a:rPr lang="en-US" sz="1400" dirty="0" err="1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valdan</a:t>
            </a:r>
            <a:r>
              <a:rPr lang="lt-LT" sz="1400" dirty="0" err="1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tys</a:t>
            </a:r>
            <a:r>
              <a:rPr lang="en-US" sz="1400" dirty="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 </a:t>
            </a:r>
            <a:r>
              <a:rPr lang="en-US" sz="1400" dirty="0" err="1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ar</a:t>
            </a:r>
            <a:r>
              <a:rPr lang="en-US" sz="1400" dirty="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 </a:t>
            </a:r>
            <a:r>
              <a:rPr lang="en-US" sz="1400" dirty="0" err="1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naudojan</a:t>
            </a:r>
            <a:r>
              <a:rPr lang="lt-LT" sz="1400" dirty="0" err="1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tys</a:t>
            </a:r>
            <a:r>
              <a:rPr lang="en-US" sz="1400" dirty="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 </a:t>
            </a:r>
            <a:r>
              <a:rPr lang="en-US" sz="1400" dirty="0" err="1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žemę</a:t>
            </a:r>
            <a:r>
              <a:rPr lang="en-US" sz="1400" dirty="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.</a:t>
            </a:r>
            <a:endParaRPr lang="en-US" sz="1400" dirty="0"/>
          </a:p>
        </p:txBody>
      </p:sp>
      <p:sp>
        <p:nvSpPr>
          <p:cNvPr id="17" name="Pastabos fonas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667512" y="4945761"/>
            <a:ext cx="5428488" cy="778383"/>
          </a:xfrm>
          <a:prstGeom prst="rect">
            <a:avLst/>
          </a:prstGeom>
          <a:solidFill>
            <a:srgbClr val="E7E6E6"/>
          </a:solidFill>
          <a:ln w="12700">
            <a:solidFill>
              <a:srgbClr val="44546A"/>
            </a:solidFill>
            <a:prstDash val="solid"/>
          </a:ln>
        </p:spPr>
        <p:txBody>
          <a:bodyPr/>
          <a:lstStyle/>
          <a:p>
            <a:endParaRPr lang="lt-LT"/>
          </a:p>
        </p:txBody>
      </p:sp>
      <p:sp>
        <p:nvSpPr>
          <p:cNvPr id="18" name="Text 15"/>
          <p:cNvSpPr/>
          <p:nvPr/>
        </p:nvSpPr>
        <p:spPr>
          <a:xfrm>
            <a:off x="753156" y="4945761"/>
            <a:ext cx="5342844" cy="778383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50" b="1" dirty="0">
                <a:solidFill>
                  <a:srgbClr val="305261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Tie </a:t>
            </a:r>
            <a:r>
              <a:rPr lang="en-US" sz="1350" b="1" dirty="0" err="1">
                <a:solidFill>
                  <a:srgbClr val="305261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patys</a:t>
            </a:r>
            <a:r>
              <a:rPr lang="en-US" sz="1350" b="1" dirty="0">
                <a:solidFill>
                  <a:srgbClr val="305261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 </a:t>
            </a:r>
            <a:r>
              <a:rPr lang="en-US" sz="1350" b="1" dirty="0" err="1">
                <a:solidFill>
                  <a:srgbClr val="305261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reikalavimai</a:t>
            </a:r>
            <a:r>
              <a:rPr lang="en-US" sz="1350" b="1" dirty="0">
                <a:solidFill>
                  <a:srgbClr val="305261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 </a:t>
            </a:r>
            <a:r>
              <a:rPr lang="en-US" sz="1350" b="1" dirty="0" err="1">
                <a:solidFill>
                  <a:srgbClr val="305261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galioja</a:t>
            </a:r>
            <a:r>
              <a:rPr lang="en-US" sz="1350" b="1" dirty="0">
                <a:solidFill>
                  <a:srgbClr val="305261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 </a:t>
            </a:r>
            <a:r>
              <a:rPr lang="en-US" sz="1350" b="1" dirty="0" err="1">
                <a:solidFill>
                  <a:srgbClr val="305261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visiems</a:t>
            </a:r>
            <a:r>
              <a:rPr lang="en-US" sz="1350" b="1" dirty="0">
                <a:solidFill>
                  <a:srgbClr val="305261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 – </a:t>
            </a:r>
            <a:r>
              <a:rPr lang="en-US" sz="1350" b="1" dirty="0" err="1">
                <a:solidFill>
                  <a:srgbClr val="305261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ir</a:t>
            </a:r>
            <a:r>
              <a:rPr lang="en-US" sz="1350" b="1" dirty="0">
                <a:solidFill>
                  <a:srgbClr val="305261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 </a:t>
            </a:r>
            <a:r>
              <a:rPr lang="lt-LT" sz="1350" b="1" dirty="0">
                <a:solidFill>
                  <a:srgbClr val="305261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fiziniam, ir juridiniam </a:t>
            </a:r>
            <a:r>
              <a:rPr lang="en-US" sz="1350" b="1" dirty="0" err="1">
                <a:solidFill>
                  <a:srgbClr val="305261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asmeniui</a:t>
            </a:r>
            <a:r>
              <a:rPr lang="lt-LT" sz="1350" b="1" dirty="0">
                <a:solidFill>
                  <a:srgbClr val="305261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.</a:t>
            </a:r>
            <a:endParaRPr lang="en-US" sz="1350" dirty="0"/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A311E0E3-B152-40FC-32C8-78709DD6AB2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67605" y="-14819"/>
            <a:ext cx="1202813" cy="989506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79CC04-6A5F-9210-1600-A70FBC9F5ED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 wrap="square"/>
          <a:lstStyle/>
          <a:p>
            <a:r>
              <a:rPr dirty="0" err="1"/>
              <a:t>Ką</a:t>
            </a:r>
            <a:r>
              <a:rPr dirty="0"/>
              <a:t> </a:t>
            </a:r>
            <a:r>
              <a:rPr dirty="0" err="1"/>
              <a:t>pateikti</a:t>
            </a:r>
            <a:r>
              <a:rPr dirty="0"/>
              <a:t> </a:t>
            </a:r>
            <a:r>
              <a:rPr dirty="0" err="1"/>
              <a:t>kartu</a:t>
            </a:r>
            <a:r>
              <a:rPr dirty="0"/>
              <a:t> </a:t>
            </a:r>
            <a:r>
              <a:rPr dirty="0" err="1"/>
              <a:t>su</a:t>
            </a:r>
            <a:r>
              <a:rPr dirty="0"/>
              <a:t> </a:t>
            </a:r>
            <a:r>
              <a:rPr dirty="0" err="1"/>
              <a:t>paraiška</a:t>
            </a:r>
            <a:endParaRPr dirty="0"/>
          </a:p>
        </p:txBody>
      </p:sp>
      <p:sp>
        <p:nvSpPr>
          <p:cNvPr id="23" name="Eilutės fonas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667512" y="1481328"/>
            <a:ext cx="10680192" cy="750149"/>
          </a:xfrm>
          <a:prstGeom prst="rect">
            <a:avLst/>
          </a:prstGeom>
          <a:solidFill>
            <a:srgbClr val="F5F7F6"/>
          </a:solidFill>
          <a:ln w="12700">
            <a:solidFill>
              <a:srgbClr val="44546A"/>
            </a:solidFill>
            <a:prstDash val="solid"/>
          </a:ln>
        </p:spPr>
        <p:txBody>
          <a:bodyPr/>
          <a:lstStyle/>
          <a:p>
            <a:endParaRPr lang="lt-LT"/>
          </a:p>
        </p:txBody>
      </p:sp>
      <p:sp>
        <p:nvSpPr>
          <p:cNvPr id="4" name="Eilutės akcentas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667512" y="1481328"/>
            <a:ext cx="53849" cy="750149"/>
          </a:xfrm>
          <a:prstGeom prst="rect">
            <a:avLst/>
          </a:prstGeom>
          <a:solidFill>
            <a:srgbClr val="316956"/>
          </a:solidFill>
          <a:ln w="12700">
            <a:solidFill>
              <a:srgbClr val="44546A"/>
            </a:solidFill>
            <a:prstDash val="solid"/>
          </a:ln>
        </p:spPr>
        <p:txBody>
          <a:bodyPr/>
          <a:lstStyle/>
          <a:p>
            <a:endParaRPr lang="lt-LT">
              <a:solidFill>
                <a:srgbClr val="316956"/>
              </a:solidFill>
            </a:endParaRPr>
          </a:p>
        </p:txBody>
      </p:sp>
      <p:sp>
        <p:nvSpPr>
          <p:cNvPr id="5" name="Text 3"/>
          <p:cNvSpPr/>
          <p:nvPr/>
        </p:nvSpPr>
        <p:spPr>
          <a:xfrm>
            <a:off x="1026510" y="1583980"/>
            <a:ext cx="4666974" cy="27637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>
                <a:solidFill>
                  <a:srgbClr val="305261"/>
                </a:solidFill>
                <a:latin typeface="Trebuchet MS" pitchFamily="34" charset="0"/>
                <a:ea typeface="Segoe UI Semibold" pitchFamily="34" charset="-122"/>
                <a:cs typeface="Segoe UI Semibold" pitchFamily="34" charset="-120"/>
              </a:rPr>
              <a:t>Veiksmų planas</a:t>
            </a:r>
            <a:endParaRPr lang="en-US" sz="1600"/>
          </a:p>
        </p:txBody>
      </p:sp>
      <p:sp>
        <p:nvSpPr>
          <p:cNvPr id="6" name="Text 4"/>
          <p:cNvSpPr/>
          <p:nvPr/>
        </p:nvSpPr>
        <p:spPr>
          <a:xfrm>
            <a:off x="1026510" y="1876143"/>
            <a:ext cx="9782696" cy="27637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/>
          <a:lstStyle/>
          <a:p>
            <a:r>
              <a:rPr lang="en-US" sz="1300" dirty="0" err="1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Parengtas</a:t>
            </a:r>
            <a:r>
              <a:rPr lang="en-US" sz="1300" dirty="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 ne </a:t>
            </a:r>
            <a:r>
              <a:rPr lang="en-US" sz="1300" dirty="0" err="1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anksčiau</a:t>
            </a:r>
            <a:r>
              <a:rPr lang="en-US" sz="1300" dirty="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 </a:t>
            </a:r>
            <a:r>
              <a:rPr lang="en-US" sz="1300" dirty="0" err="1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kaip</a:t>
            </a:r>
            <a:r>
              <a:rPr lang="en-US" sz="1300" dirty="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 2024-01-01 </a:t>
            </a:r>
            <a:r>
              <a:rPr lang="en-US" sz="1300" dirty="0" err="1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su</a:t>
            </a:r>
            <a:r>
              <a:rPr lang="en-US" sz="1300" dirty="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 </a:t>
            </a:r>
            <a:r>
              <a:rPr lang="en-US" sz="1300" dirty="0" err="1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aktualizuotais</a:t>
            </a:r>
            <a:r>
              <a:rPr lang="en-US" sz="1300" dirty="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 INVA </a:t>
            </a:r>
            <a:r>
              <a:rPr lang="en-US" sz="1300" dirty="0" err="1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duomenimis</a:t>
            </a:r>
            <a:r>
              <a:rPr lang="en-US" sz="1300" dirty="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.</a:t>
            </a:r>
            <a:endParaRPr lang="en-US" sz="1300" dirty="0"/>
          </a:p>
        </p:txBody>
      </p:sp>
      <p:sp>
        <p:nvSpPr>
          <p:cNvPr id="7" name="Eilutės fonas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667512" y="2349922"/>
            <a:ext cx="10680192" cy="750149"/>
          </a:xfrm>
          <a:prstGeom prst="rect">
            <a:avLst/>
          </a:prstGeom>
          <a:solidFill>
            <a:srgbClr val="FFFFFF"/>
          </a:solidFill>
          <a:ln w="12700">
            <a:solidFill>
              <a:srgbClr val="44546A"/>
            </a:solidFill>
            <a:prstDash val="solid"/>
          </a:ln>
        </p:spPr>
        <p:txBody>
          <a:bodyPr/>
          <a:lstStyle/>
          <a:p>
            <a:endParaRPr lang="lt-LT"/>
          </a:p>
        </p:txBody>
      </p:sp>
      <p:sp>
        <p:nvSpPr>
          <p:cNvPr id="8" name="Eilutės akcentas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667512" y="2349922"/>
            <a:ext cx="53849" cy="750149"/>
          </a:xfrm>
          <a:prstGeom prst="rect">
            <a:avLst/>
          </a:prstGeom>
          <a:solidFill>
            <a:srgbClr val="316956"/>
          </a:solidFill>
          <a:ln w="12700">
            <a:solidFill>
              <a:srgbClr val="44546A"/>
            </a:solidFill>
            <a:prstDash val="solid"/>
          </a:ln>
        </p:spPr>
        <p:txBody>
          <a:bodyPr/>
          <a:lstStyle/>
          <a:p>
            <a:endParaRPr lang="lt-LT">
              <a:solidFill>
                <a:srgbClr val="316956"/>
              </a:solidFill>
            </a:endParaRPr>
          </a:p>
        </p:txBody>
      </p:sp>
      <p:sp>
        <p:nvSpPr>
          <p:cNvPr id="9" name="Text 7"/>
          <p:cNvSpPr/>
          <p:nvPr/>
        </p:nvSpPr>
        <p:spPr>
          <a:xfrm>
            <a:off x="1026510" y="2452574"/>
            <a:ext cx="4666974" cy="27637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 err="1">
                <a:solidFill>
                  <a:srgbClr val="305261"/>
                </a:solidFill>
                <a:latin typeface="Trebuchet MS" pitchFamily="34" charset="0"/>
                <a:ea typeface="Segoe UI Semibold" pitchFamily="34" charset="-122"/>
                <a:cs typeface="Segoe UI Semibold" pitchFamily="34" charset="-120"/>
              </a:rPr>
              <a:t>Rašytinis</a:t>
            </a:r>
            <a:r>
              <a:rPr lang="en-US" sz="1600" b="1" dirty="0">
                <a:solidFill>
                  <a:srgbClr val="305261"/>
                </a:solidFill>
                <a:latin typeface="Trebuchet MS" pitchFamily="34" charset="0"/>
                <a:ea typeface="Segoe UI Semibold" pitchFamily="34" charset="-122"/>
                <a:cs typeface="Segoe UI Semibold" pitchFamily="34" charset="-120"/>
              </a:rPr>
              <a:t> </a:t>
            </a:r>
            <a:r>
              <a:rPr lang="en-US" sz="1600" b="1" dirty="0" err="1">
                <a:solidFill>
                  <a:srgbClr val="305261"/>
                </a:solidFill>
                <a:latin typeface="Trebuchet MS" pitchFamily="34" charset="0"/>
                <a:ea typeface="Segoe UI Semibold" pitchFamily="34" charset="-122"/>
                <a:cs typeface="Segoe UI Semibold" pitchFamily="34" charset="-120"/>
              </a:rPr>
              <a:t>patvirtinimas</a:t>
            </a:r>
            <a:endParaRPr lang="en-US" sz="1600" dirty="0"/>
          </a:p>
        </p:txBody>
      </p:sp>
      <p:sp>
        <p:nvSpPr>
          <p:cNvPr id="10" name="Text 8"/>
          <p:cNvSpPr/>
          <p:nvPr/>
        </p:nvSpPr>
        <p:spPr>
          <a:xfrm>
            <a:off x="1026510" y="2744738"/>
            <a:ext cx="9782696" cy="27637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Kad naikinant rūšis bus laikomasi tvarkos apraše numatytų reikalavimų.</a:t>
            </a:r>
            <a:endParaRPr lang="en-US" sz="1300"/>
          </a:p>
        </p:txBody>
      </p:sp>
      <p:sp>
        <p:nvSpPr>
          <p:cNvPr id="11" name="Eilutės fonas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667512" y="3218517"/>
            <a:ext cx="10680192" cy="750149"/>
          </a:xfrm>
          <a:prstGeom prst="rect">
            <a:avLst/>
          </a:prstGeom>
          <a:solidFill>
            <a:srgbClr val="F5F7F6"/>
          </a:solidFill>
          <a:ln w="12700">
            <a:solidFill>
              <a:srgbClr val="44546A"/>
            </a:solidFill>
            <a:prstDash val="solid"/>
          </a:ln>
        </p:spPr>
        <p:txBody>
          <a:bodyPr/>
          <a:lstStyle/>
          <a:p>
            <a:endParaRPr lang="lt-LT"/>
          </a:p>
        </p:txBody>
      </p:sp>
      <p:sp>
        <p:nvSpPr>
          <p:cNvPr id="12" name="Eilutės akcentas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667512" y="3218517"/>
            <a:ext cx="53849" cy="750149"/>
          </a:xfrm>
          <a:prstGeom prst="rect">
            <a:avLst/>
          </a:prstGeom>
          <a:solidFill>
            <a:srgbClr val="316956"/>
          </a:solidFill>
          <a:ln w="12700">
            <a:solidFill>
              <a:srgbClr val="44546A"/>
            </a:solidFill>
            <a:prstDash val="solid"/>
          </a:ln>
        </p:spPr>
        <p:txBody>
          <a:bodyPr/>
          <a:lstStyle/>
          <a:p>
            <a:endParaRPr lang="lt-LT">
              <a:solidFill>
                <a:srgbClr val="316956"/>
              </a:solidFill>
            </a:endParaRPr>
          </a:p>
        </p:txBody>
      </p:sp>
      <p:sp>
        <p:nvSpPr>
          <p:cNvPr id="13" name="Text 11"/>
          <p:cNvSpPr/>
          <p:nvPr/>
        </p:nvSpPr>
        <p:spPr>
          <a:xfrm>
            <a:off x="1026510" y="3321169"/>
            <a:ext cx="4666974" cy="27637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>
                <a:solidFill>
                  <a:srgbClr val="305261"/>
                </a:solidFill>
                <a:latin typeface="Trebuchet MS" pitchFamily="34" charset="0"/>
                <a:ea typeface="Segoe UI Semibold" pitchFamily="34" charset="-122"/>
                <a:cs typeface="Segoe UI Semibold" pitchFamily="34" charset="-120"/>
              </a:rPr>
              <a:t>Nuosavybės dokumentai arba sutikimai</a:t>
            </a:r>
            <a:endParaRPr lang="en-US" sz="1600"/>
          </a:p>
        </p:txBody>
      </p:sp>
      <p:sp>
        <p:nvSpPr>
          <p:cNvPr id="14" name="Text 12"/>
          <p:cNvSpPr/>
          <p:nvPr/>
        </p:nvSpPr>
        <p:spPr>
          <a:xfrm>
            <a:off x="1026510" y="3613332"/>
            <a:ext cx="9782696" cy="27637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Valdymo teisę patvirtinančių dokumentų kopijos arba žemės valdytojų sutikimai.</a:t>
            </a:r>
            <a:endParaRPr lang="en-US" sz="1300"/>
          </a:p>
        </p:txBody>
      </p:sp>
      <p:sp>
        <p:nvSpPr>
          <p:cNvPr id="15" name="Eilutės fonas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667512" y="4087111"/>
            <a:ext cx="10680192" cy="750149"/>
          </a:xfrm>
          <a:prstGeom prst="rect">
            <a:avLst/>
          </a:prstGeom>
          <a:solidFill>
            <a:srgbClr val="FFFFFF"/>
          </a:solidFill>
          <a:ln w="12700">
            <a:solidFill>
              <a:srgbClr val="44546A"/>
            </a:solidFill>
            <a:prstDash val="solid"/>
          </a:ln>
        </p:spPr>
        <p:txBody>
          <a:bodyPr/>
          <a:lstStyle/>
          <a:p>
            <a:endParaRPr lang="lt-LT"/>
          </a:p>
        </p:txBody>
      </p:sp>
      <p:sp>
        <p:nvSpPr>
          <p:cNvPr id="16" name="Eilutės akcentas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667512" y="4087111"/>
            <a:ext cx="53849" cy="750149"/>
          </a:xfrm>
          <a:prstGeom prst="rect">
            <a:avLst/>
          </a:prstGeom>
          <a:solidFill>
            <a:srgbClr val="316956"/>
          </a:solidFill>
          <a:ln w="12700">
            <a:solidFill>
              <a:srgbClr val="44546A"/>
            </a:solidFill>
            <a:prstDash val="solid"/>
          </a:ln>
        </p:spPr>
        <p:txBody>
          <a:bodyPr/>
          <a:lstStyle/>
          <a:p>
            <a:endParaRPr lang="lt-LT">
              <a:solidFill>
                <a:srgbClr val="316956"/>
              </a:solidFill>
            </a:endParaRPr>
          </a:p>
        </p:txBody>
      </p:sp>
      <p:sp>
        <p:nvSpPr>
          <p:cNvPr id="17" name="Text 15"/>
          <p:cNvSpPr/>
          <p:nvPr/>
        </p:nvSpPr>
        <p:spPr>
          <a:xfrm>
            <a:off x="1026510" y="4189763"/>
            <a:ext cx="4666974" cy="27637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>
                <a:solidFill>
                  <a:srgbClr val="305261"/>
                </a:solidFill>
                <a:latin typeface="Trebuchet MS" pitchFamily="34" charset="0"/>
                <a:ea typeface="Segoe UI Semibold" pitchFamily="34" charset="-122"/>
                <a:cs typeface="Segoe UI Semibold" pitchFamily="34" charset="-120"/>
              </a:rPr>
              <a:t>Suderinimas su saugomų teritorijų direkcija</a:t>
            </a:r>
            <a:endParaRPr lang="en-US" sz="1600"/>
          </a:p>
        </p:txBody>
      </p:sp>
      <p:sp>
        <p:nvSpPr>
          <p:cNvPr id="18" name="Text 16"/>
          <p:cNvSpPr/>
          <p:nvPr/>
        </p:nvSpPr>
        <p:spPr>
          <a:xfrm>
            <a:off x="1026510" y="4481927"/>
            <a:ext cx="9782696" cy="27637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lt-LT" sz="1300" dirty="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Jei </a:t>
            </a:r>
            <a:r>
              <a:rPr lang="en-US" sz="1300" dirty="0" err="1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teritorija</a:t>
            </a:r>
            <a:r>
              <a:rPr lang="en-US" sz="1300" dirty="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 </a:t>
            </a:r>
            <a:r>
              <a:rPr lang="en-US" sz="1300" dirty="0" err="1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patenka</a:t>
            </a:r>
            <a:r>
              <a:rPr lang="en-US" sz="1300" dirty="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 į </a:t>
            </a:r>
            <a:r>
              <a:rPr lang="en-US" sz="1300" dirty="0" err="1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saugomą</a:t>
            </a:r>
            <a:r>
              <a:rPr lang="en-US" sz="1300" dirty="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 </a:t>
            </a:r>
            <a:r>
              <a:rPr lang="en-US" sz="1300" dirty="0" err="1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teritoriją</a:t>
            </a:r>
            <a:r>
              <a:rPr lang="en-US" sz="1300" dirty="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.</a:t>
            </a:r>
            <a:endParaRPr lang="en-US" sz="1300" dirty="0"/>
          </a:p>
        </p:txBody>
      </p:sp>
      <p:sp>
        <p:nvSpPr>
          <p:cNvPr id="19" name="Eilutės fonas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667512" y="4955706"/>
            <a:ext cx="10680192" cy="750149"/>
          </a:xfrm>
          <a:prstGeom prst="rect">
            <a:avLst/>
          </a:prstGeom>
          <a:solidFill>
            <a:srgbClr val="F5F7F6"/>
          </a:solidFill>
          <a:ln w="12700">
            <a:solidFill>
              <a:srgbClr val="44546A"/>
            </a:solidFill>
            <a:prstDash val="solid"/>
          </a:ln>
        </p:spPr>
        <p:txBody>
          <a:bodyPr/>
          <a:lstStyle/>
          <a:p>
            <a:endParaRPr lang="lt-LT"/>
          </a:p>
        </p:txBody>
      </p:sp>
      <p:sp>
        <p:nvSpPr>
          <p:cNvPr id="20" name="Eilutės akcentas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667512" y="4955706"/>
            <a:ext cx="53849" cy="750149"/>
          </a:xfrm>
          <a:prstGeom prst="rect">
            <a:avLst/>
          </a:prstGeom>
          <a:solidFill>
            <a:srgbClr val="316956"/>
          </a:solidFill>
          <a:ln w="12700">
            <a:solidFill>
              <a:srgbClr val="44546A"/>
            </a:solidFill>
            <a:prstDash val="solid"/>
          </a:ln>
        </p:spPr>
        <p:txBody>
          <a:bodyPr/>
          <a:lstStyle/>
          <a:p>
            <a:endParaRPr lang="lt-LT">
              <a:solidFill>
                <a:srgbClr val="316956"/>
              </a:solidFill>
            </a:endParaRPr>
          </a:p>
        </p:txBody>
      </p:sp>
      <p:sp>
        <p:nvSpPr>
          <p:cNvPr id="21" name="Text 19"/>
          <p:cNvSpPr/>
          <p:nvPr/>
        </p:nvSpPr>
        <p:spPr>
          <a:xfrm>
            <a:off x="1026510" y="5058358"/>
            <a:ext cx="4666974" cy="27637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>
                <a:solidFill>
                  <a:srgbClr val="305261"/>
                </a:solidFill>
                <a:latin typeface="Trebuchet MS" pitchFamily="34" charset="0"/>
                <a:ea typeface="Segoe UI Semibold" pitchFamily="34" charset="-122"/>
                <a:cs typeface="Segoe UI Semibold" pitchFamily="34" charset="-120"/>
              </a:rPr>
              <a:t>„Natura 2000“ ploto pagrindimas</a:t>
            </a:r>
            <a:endParaRPr lang="en-US" sz="1600"/>
          </a:p>
        </p:txBody>
      </p:sp>
      <p:sp>
        <p:nvSpPr>
          <p:cNvPr id="22" name="Text 20"/>
          <p:cNvSpPr/>
          <p:nvPr/>
        </p:nvSpPr>
        <p:spPr>
          <a:xfrm>
            <a:off x="1026510" y="5350521"/>
            <a:ext cx="9782696" cy="27637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dirty="0" err="1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Dokumentas</a:t>
            </a:r>
            <a:r>
              <a:rPr lang="en-US" sz="1300" dirty="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, </a:t>
            </a:r>
            <a:r>
              <a:rPr lang="en-US" sz="1300" dirty="0" err="1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įrodantis</a:t>
            </a:r>
            <a:r>
              <a:rPr lang="en-US" sz="1300" dirty="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 į </a:t>
            </a:r>
            <a:r>
              <a:rPr lang="en-US" sz="1300" dirty="0" err="1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planą</a:t>
            </a:r>
            <a:r>
              <a:rPr lang="en-US" sz="1300" dirty="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 </a:t>
            </a:r>
            <a:r>
              <a:rPr lang="en-US" sz="1300" dirty="0" err="1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įtrauktos</a:t>
            </a:r>
            <a:r>
              <a:rPr lang="en-US" sz="1300" dirty="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 „Natura 2000“ </a:t>
            </a:r>
            <a:r>
              <a:rPr lang="en-US" sz="1300" dirty="0" err="1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teritorijos</a:t>
            </a:r>
            <a:r>
              <a:rPr lang="en-US" sz="1300" dirty="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 </a:t>
            </a:r>
            <a:r>
              <a:rPr lang="en-US" sz="1300" dirty="0" err="1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plotą</a:t>
            </a:r>
            <a:r>
              <a:rPr lang="en-US" sz="1300" dirty="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 </a:t>
            </a:r>
            <a:r>
              <a:rPr lang="en-US" sz="1300" dirty="0" err="1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hektarais</a:t>
            </a:r>
            <a:r>
              <a:rPr lang="en-US" sz="1300" dirty="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.</a:t>
            </a:r>
            <a:endParaRPr lang="en-US" sz="1300" dirty="0"/>
          </a:p>
        </p:txBody>
      </p:sp>
      <p:graphicFrame>
        <p:nvGraphicFramePr>
          <p:cNvPr id="24" name="Object 23">
            <a:extLst>
              <a:ext uri="{FF2B5EF4-FFF2-40B4-BE49-F238E27FC236}">
                <a16:creationId xmlns:a16="http://schemas.microsoft.com/office/drawing/2014/main" id="{3A39D49E-7F44-C89A-FFF4-3F7231A6ABE1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29638119"/>
              </p:ext>
            </p:extLst>
          </p:nvPr>
        </p:nvGraphicFramePr>
        <p:xfrm>
          <a:off x="7284720" y="3365754"/>
          <a:ext cx="914400" cy="771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ocument" showAsIcon="1" r:id="rId3" imgW="914400" imgH="771525" progId="Word.Document.12">
                  <p:embed/>
                </p:oleObj>
              </mc:Choice>
              <mc:Fallback>
                <p:oleObj name="Document" showAsIcon="1" r:id="rId3" imgW="914400" imgH="771525" progId="Word.Document.12">
                  <p:embed/>
                  <p:pic>
                    <p:nvPicPr>
                      <p:cNvPr id="24" name="Object 23">
                        <a:extLst>
                          <a:ext uri="{FF2B5EF4-FFF2-40B4-BE49-F238E27FC236}">
                            <a16:creationId xmlns:a16="http://schemas.microsoft.com/office/drawing/2014/main" id="{3A39D49E-7F44-C89A-FFF4-3F7231A6ABE1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7284720" y="3365754"/>
                        <a:ext cx="914400" cy="7715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22BA6F6-9541-0C68-09D9-4347980B25C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19363" y="3564956"/>
            <a:ext cx="4723007" cy="288479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079CC04-6A5F-9210-1600-A70FBC9F5ED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67512" y="655906"/>
            <a:ext cx="9144000" cy="762512"/>
          </a:xfrm>
        </p:spPr>
        <p:txBody>
          <a:bodyPr wrap="square"/>
          <a:lstStyle/>
          <a:p>
            <a:r>
              <a:rPr lang="lt-LT" dirty="0">
                <a:solidFill>
                  <a:srgbClr val="316956"/>
                </a:solidFill>
              </a:rPr>
              <a:t>Svarbūs akcentai</a:t>
            </a:r>
            <a:endParaRPr dirty="0">
              <a:solidFill>
                <a:srgbClr val="316956"/>
              </a:solidFill>
            </a:endParaRPr>
          </a:p>
        </p:txBody>
      </p:sp>
      <p:sp>
        <p:nvSpPr>
          <p:cNvPr id="4" name="Kortelės fonas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667512" y="1992359"/>
            <a:ext cx="3374581" cy="1720473"/>
          </a:xfrm>
          <a:prstGeom prst="rect">
            <a:avLst/>
          </a:prstGeom>
          <a:solidFill>
            <a:srgbClr val="FFFFFF"/>
          </a:solidFill>
          <a:ln w="12700">
            <a:solidFill>
              <a:srgbClr val="E7E6E6"/>
            </a:solidFill>
            <a:prstDash val="solid"/>
          </a:ln>
          <a:effectLst>
            <a:outerShdw blurRad="101600" dist="25400" dir="5400000" algn="bl" rotWithShape="0">
              <a:srgbClr val="000000">
                <a:alpha val="6000"/>
              </a:srgbClr>
            </a:outerShdw>
          </a:effectLst>
        </p:spPr>
        <p:txBody>
          <a:bodyPr/>
          <a:lstStyle/>
          <a:p>
            <a:endParaRPr lang="lt-LT"/>
          </a:p>
        </p:txBody>
      </p:sp>
      <p:sp>
        <p:nvSpPr>
          <p:cNvPr id="5" name="Text 3"/>
          <p:cNvSpPr/>
          <p:nvPr/>
        </p:nvSpPr>
        <p:spPr>
          <a:xfrm>
            <a:off x="954710" y="2205289"/>
            <a:ext cx="897495" cy="340687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/>
          <a:lstStyle/>
          <a:p>
            <a:r>
              <a:rPr lang="en-US" sz="2400" b="1" dirty="0">
                <a:solidFill>
                  <a:srgbClr val="FF0000"/>
                </a:solidFill>
                <a:latin typeface="Trebuchet MS" pitchFamily="34" charset="0"/>
                <a:cs typeface="Segoe UI Semibold" pitchFamily="34" charset="-120"/>
              </a:rPr>
              <a:t>01</a:t>
            </a:r>
          </a:p>
        </p:txBody>
      </p:sp>
      <p:sp>
        <p:nvSpPr>
          <p:cNvPr id="6" name="Text 4"/>
          <p:cNvSpPr/>
          <p:nvPr/>
        </p:nvSpPr>
        <p:spPr>
          <a:xfrm>
            <a:off x="954710" y="2571528"/>
            <a:ext cx="2827109" cy="357722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700" b="1" dirty="0" err="1">
                <a:solidFill>
                  <a:srgbClr val="305261"/>
                </a:solidFill>
                <a:latin typeface="Trebuchet MS" pitchFamily="34" charset="0"/>
                <a:ea typeface="Segoe UI Semibold" pitchFamily="34" charset="-122"/>
                <a:cs typeface="Segoe UI Semibold" pitchFamily="34" charset="-120"/>
              </a:rPr>
              <a:t>Veiksmų</a:t>
            </a:r>
            <a:r>
              <a:rPr lang="en-US" sz="1700" b="1" dirty="0">
                <a:solidFill>
                  <a:srgbClr val="305261"/>
                </a:solidFill>
                <a:latin typeface="Trebuchet MS" pitchFamily="34" charset="0"/>
                <a:ea typeface="Segoe UI Semibold" pitchFamily="34" charset="-122"/>
                <a:cs typeface="Segoe UI Semibold" pitchFamily="34" charset="-120"/>
              </a:rPr>
              <a:t> </a:t>
            </a:r>
            <a:r>
              <a:rPr lang="en-US" sz="1700" b="1" dirty="0" err="1">
                <a:solidFill>
                  <a:srgbClr val="305261"/>
                </a:solidFill>
                <a:latin typeface="Trebuchet MS" pitchFamily="34" charset="0"/>
                <a:ea typeface="Segoe UI Semibold" pitchFamily="34" charset="-122"/>
                <a:cs typeface="Segoe UI Semibold" pitchFamily="34" charset="-120"/>
              </a:rPr>
              <a:t>planas</a:t>
            </a:r>
            <a:endParaRPr lang="en-US" sz="1700" dirty="0"/>
          </a:p>
        </p:txBody>
      </p:sp>
      <p:sp>
        <p:nvSpPr>
          <p:cNvPr id="7" name="Text 5"/>
          <p:cNvSpPr/>
          <p:nvPr/>
        </p:nvSpPr>
        <p:spPr>
          <a:xfrm>
            <a:off x="954710" y="2946285"/>
            <a:ext cx="2827109" cy="638789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/>
          <a:lstStyle/>
          <a:p>
            <a:pPr marL="0" indent="0" algn="just">
              <a:buNone/>
            </a:pPr>
            <a:r>
              <a:rPr lang="en-US" sz="125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Parengtas pagal </a:t>
            </a:r>
            <a:r>
              <a:rPr lang="en-US" sz="125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  <a:hlinkClick r:id="rId4"/>
              </a:rPr>
              <a:t>Invazinių rūšių kontrolės ir naikinimo tvarkos aprašą</a:t>
            </a:r>
            <a:r>
              <a:rPr lang="en-US" sz="125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.</a:t>
            </a:r>
            <a:endParaRPr lang="en-US" sz="1250"/>
          </a:p>
        </p:txBody>
      </p:sp>
      <p:sp>
        <p:nvSpPr>
          <p:cNvPr id="8" name="Kortelės fonas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4311342" y="1992359"/>
            <a:ext cx="3374581" cy="1720473"/>
          </a:xfrm>
          <a:prstGeom prst="rect">
            <a:avLst/>
          </a:prstGeom>
          <a:solidFill>
            <a:srgbClr val="FFFFFF"/>
          </a:solidFill>
          <a:ln w="12700">
            <a:solidFill>
              <a:srgbClr val="E7E6E6"/>
            </a:solidFill>
            <a:prstDash val="solid"/>
          </a:ln>
          <a:effectLst>
            <a:outerShdw blurRad="101600" dist="25400" dir="5400000" algn="bl" rotWithShape="0">
              <a:srgbClr val="000000">
                <a:alpha val="6000"/>
              </a:srgbClr>
            </a:outerShdw>
          </a:effectLst>
        </p:spPr>
        <p:txBody>
          <a:bodyPr/>
          <a:lstStyle/>
          <a:p>
            <a:endParaRPr lang="lt-LT"/>
          </a:p>
        </p:txBody>
      </p:sp>
      <p:sp>
        <p:nvSpPr>
          <p:cNvPr id="9" name="Text 7"/>
          <p:cNvSpPr/>
          <p:nvPr/>
        </p:nvSpPr>
        <p:spPr>
          <a:xfrm>
            <a:off x="4598540" y="2205289"/>
            <a:ext cx="897495" cy="340687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/>
          <a:lstStyle/>
          <a:p>
            <a:r>
              <a:rPr lang="en-US" sz="2400" b="1" dirty="0">
                <a:solidFill>
                  <a:srgbClr val="FF0000"/>
                </a:solidFill>
                <a:latin typeface="Trebuchet MS" pitchFamily="34" charset="0"/>
                <a:cs typeface="Segoe UI Semibold" pitchFamily="34" charset="-120"/>
              </a:rPr>
              <a:t>02</a:t>
            </a:r>
          </a:p>
        </p:txBody>
      </p:sp>
      <p:sp>
        <p:nvSpPr>
          <p:cNvPr id="10" name="Text 8"/>
          <p:cNvSpPr/>
          <p:nvPr/>
        </p:nvSpPr>
        <p:spPr>
          <a:xfrm>
            <a:off x="4598540" y="2571528"/>
            <a:ext cx="2827109" cy="357722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700" b="1" dirty="0">
                <a:solidFill>
                  <a:srgbClr val="305261"/>
                </a:solidFill>
                <a:latin typeface="Trebuchet MS" pitchFamily="34" charset="0"/>
                <a:ea typeface="Segoe UI Semibold" pitchFamily="34" charset="-122"/>
                <a:cs typeface="Segoe UI Semibold" pitchFamily="34" charset="-120"/>
              </a:rPr>
              <a:t>Visa </a:t>
            </a:r>
            <a:r>
              <a:rPr lang="en-US" sz="1700" b="1" dirty="0" err="1">
                <a:solidFill>
                  <a:srgbClr val="305261"/>
                </a:solidFill>
                <a:latin typeface="Trebuchet MS" pitchFamily="34" charset="0"/>
                <a:ea typeface="Segoe UI Semibold" pitchFamily="34" charset="-122"/>
                <a:cs typeface="Segoe UI Semibold" pitchFamily="34" charset="-120"/>
              </a:rPr>
              <a:t>radavietė</a:t>
            </a:r>
            <a:endParaRPr lang="en-US" sz="1700" dirty="0"/>
          </a:p>
        </p:txBody>
      </p:sp>
      <p:sp>
        <p:nvSpPr>
          <p:cNvPr id="11" name="Text 9"/>
          <p:cNvSpPr/>
          <p:nvPr/>
        </p:nvSpPr>
        <p:spPr>
          <a:xfrm>
            <a:off x="4598540" y="2946285"/>
            <a:ext cx="2827109" cy="638789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/>
          <a:lstStyle/>
          <a:p>
            <a:pPr marL="0" indent="0" algn="just">
              <a:buNone/>
            </a:pPr>
            <a:r>
              <a:rPr lang="lt-LT" sz="1250" dirty="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Numatoma tvarkyti i</a:t>
            </a:r>
            <a:r>
              <a:rPr lang="en-US" sz="1250" dirty="0" err="1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štisai</a:t>
            </a:r>
            <a:r>
              <a:rPr lang="en-US" sz="1250" dirty="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 – </a:t>
            </a:r>
            <a:r>
              <a:rPr lang="en-US" sz="1250" dirty="0" err="1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nepaliekant</a:t>
            </a:r>
            <a:r>
              <a:rPr lang="en-US" sz="1250" dirty="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 </a:t>
            </a:r>
            <a:r>
              <a:rPr lang="en-US" sz="1250" dirty="0" err="1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plotų</a:t>
            </a:r>
            <a:r>
              <a:rPr lang="en-US" sz="1250" dirty="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, </a:t>
            </a:r>
            <a:r>
              <a:rPr lang="en-US" sz="1250" dirty="0" err="1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iš</a:t>
            </a:r>
            <a:r>
              <a:rPr lang="en-US" sz="1250" dirty="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 </a:t>
            </a:r>
            <a:r>
              <a:rPr lang="en-US" sz="1250" dirty="0" err="1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kurių</a:t>
            </a:r>
            <a:r>
              <a:rPr lang="en-US" sz="1250" dirty="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 </a:t>
            </a:r>
            <a:r>
              <a:rPr lang="en-US" sz="1250" dirty="0" err="1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rūšis</a:t>
            </a:r>
            <a:r>
              <a:rPr lang="en-US" sz="1250" dirty="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 </a:t>
            </a:r>
            <a:r>
              <a:rPr lang="en-US" sz="1250" dirty="0" err="1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vėl</a:t>
            </a:r>
            <a:r>
              <a:rPr lang="lt-LT" sz="1250" dirty="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 galėtų</a:t>
            </a:r>
            <a:r>
              <a:rPr lang="en-US" sz="1250" dirty="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 </a:t>
            </a:r>
            <a:r>
              <a:rPr lang="en-US" sz="1250" dirty="0" err="1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plist</a:t>
            </a:r>
            <a:r>
              <a:rPr lang="lt-LT" sz="1250" dirty="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i</a:t>
            </a:r>
            <a:r>
              <a:rPr lang="en-US" sz="1250" dirty="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.</a:t>
            </a:r>
            <a:r>
              <a:rPr lang="lt-LT" sz="1250" dirty="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 </a:t>
            </a:r>
            <a:endParaRPr lang="en-US" sz="1250" dirty="0"/>
          </a:p>
        </p:txBody>
      </p:sp>
      <p:sp>
        <p:nvSpPr>
          <p:cNvPr id="12" name="Kortelės fonas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7955172" y="1992359"/>
            <a:ext cx="3374581" cy="1720473"/>
          </a:xfrm>
          <a:prstGeom prst="rect">
            <a:avLst/>
          </a:prstGeom>
          <a:solidFill>
            <a:srgbClr val="FFFFFF"/>
          </a:solidFill>
          <a:ln w="12700">
            <a:solidFill>
              <a:srgbClr val="E7E6E6"/>
            </a:solidFill>
            <a:prstDash val="solid"/>
          </a:ln>
          <a:effectLst>
            <a:outerShdw blurRad="101600" dist="25400" dir="5400000" algn="bl" rotWithShape="0">
              <a:srgbClr val="000000">
                <a:alpha val="6000"/>
              </a:srgbClr>
            </a:outerShdw>
          </a:effectLst>
        </p:spPr>
        <p:txBody>
          <a:bodyPr/>
          <a:lstStyle/>
          <a:p>
            <a:endParaRPr lang="lt-LT"/>
          </a:p>
        </p:txBody>
      </p:sp>
      <p:sp>
        <p:nvSpPr>
          <p:cNvPr id="13" name="Text 11"/>
          <p:cNvSpPr/>
          <p:nvPr/>
        </p:nvSpPr>
        <p:spPr>
          <a:xfrm>
            <a:off x="8242370" y="2205289"/>
            <a:ext cx="897495" cy="340687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/>
          <a:lstStyle/>
          <a:p>
            <a:r>
              <a:rPr lang="en-US" sz="2400" b="1" dirty="0">
                <a:solidFill>
                  <a:srgbClr val="FF0000"/>
                </a:solidFill>
                <a:latin typeface="Trebuchet MS" pitchFamily="34" charset="0"/>
                <a:cs typeface="Segoe UI Semibold" pitchFamily="34" charset="-120"/>
              </a:rPr>
              <a:t>03</a:t>
            </a:r>
          </a:p>
        </p:txBody>
      </p:sp>
      <p:sp>
        <p:nvSpPr>
          <p:cNvPr id="14" name="Text 12"/>
          <p:cNvSpPr/>
          <p:nvPr/>
        </p:nvSpPr>
        <p:spPr>
          <a:xfrm>
            <a:off x="8242370" y="2571528"/>
            <a:ext cx="2827109" cy="357722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700" b="1" dirty="0" err="1">
                <a:solidFill>
                  <a:srgbClr val="305261"/>
                </a:solidFill>
                <a:latin typeface="Trebuchet MS" pitchFamily="34" charset="0"/>
                <a:ea typeface="Segoe UI Semibold" pitchFamily="34" charset="-122"/>
                <a:cs typeface="Segoe UI Semibold" pitchFamily="34" charset="-120"/>
              </a:rPr>
              <a:t>Sutikimai</a:t>
            </a:r>
            <a:endParaRPr lang="en-US" sz="1700" dirty="0"/>
          </a:p>
        </p:txBody>
      </p:sp>
      <p:sp>
        <p:nvSpPr>
          <p:cNvPr id="15" name="Text 13"/>
          <p:cNvSpPr/>
          <p:nvPr/>
        </p:nvSpPr>
        <p:spPr>
          <a:xfrm>
            <a:off x="8242370" y="2946285"/>
            <a:ext cx="2827109" cy="638789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/>
          <a:lstStyle/>
          <a:p>
            <a:pPr marL="0" indent="0" algn="just">
              <a:buNone/>
            </a:pPr>
            <a:r>
              <a:rPr lang="en-US" sz="125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Visų į radavietę patenkančių sklypų valdytojų rašytiniai sutikimai.</a:t>
            </a:r>
            <a:endParaRPr lang="en-US" sz="1250"/>
          </a:p>
        </p:txBody>
      </p:sp>
      <p:sp>
        <p:nvSpPr>
          <p:cNvPr id="16" name="Kortelės fonas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667512" y="3985382"/>
            <a:ext cx="3374581" cy="2174118"/>
          </a:xfrm>
          <a:prstGeom prst="rect">
            <a:avLst/>
          </a:prstGeom>
          <a:solidFill>
            <a:srgbClr val="FFFFFF"/>
          </a:solidFill>
          <a:ln w="12700">
            <a:solidFill>
              <a:srgbClr val="E7E6E6"/>
            </a:solidFill>
            <a:prstDash val="solid"/>
          </a:ln>
          <a:effectLst>
            <a:outerShdw blurRad="101600" dist="25400" dir="5400000" algn="bl" rotWithShape="0">
              <a:srgbClr val="000000">
                <a:alpha val="6000"/>
              </a:srgbClr>
            </a:outerShdw>
          </a:effectLst>
        </p:spPr>
        <p:txBody>
          <a:bodyPr/>
          <a:lstStyle/>
          <a:p>
            <a:endParaRPr lang="lt-LT"/>
          </a:p>
        </p:txBody>
      </p:sp>
      <p:sp>
        <p:nvSpPr>
          <p:cNvPr id="17" name="Text 15"/>
          <p:cNvSpPr/>
          <p:nvPr/>
        </p:nvSpPr>
        <p:spPr>
          <a:xfrm>
            <a:off x="954710" y="4198312"/>
            <a:ext cx="897495" cy="340687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/>
          <a:lstStyle/>
          <a:p>
            <a:r>
              <a:rPr lang="en-US" sz="2400" b="1" dirty="0">
                <a:solidFill>
                  <a:srgbClr val="FF0000"/>
                </a:solidFill>
                <a:latin typeface="Trebuchet MS" pitchFamily="34" charset="0"/>
                <a:cs typeface="Segoe UI Semibold" pitchFamily="34" charset="-120"/>
              </a:rPr>
              <a:t>04</a:t>
            </a:r>
          </a:p>
        </p:txBody>
      </p:sp>
      <p:sp>
        <p:nvSpPr>
          <p:cNvPr id="18" name="Text 16"/>
          <p:cNvSpPr/>
          <p:nvPr/>
        </p:nvSpPr>
        <p:spPr>
          <a:xfrm>
            <a:off x="954710" y="4564552"/>
            <a:ext cx="2827109" cy="357722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700" b="1" dirty="0">
                <a:solidFill>
                  <a:srgbClr val="305261"/>
                </a:solidFill>
                <a:latin typeface="Trebuchet MS" pitchFamily="34" charset="0"/>
                <a:ea typeface="Segoe UI Semibold" pitchFamily="34" charset="-122"/>
                <a:cs typeface="Segoe UI Semibold" pitchFamily="34" charset="-120"/>
                <a:hlinkClick r:id="rId5"/>
              </a:rPr>
              <a:t>INVA</a:t>
            </a:r>
            <a:r>
              <a:rPr lang="en-US" sz="1700" b="1" dirty="0">
                <a:solidFill>
                  <a:srgbClr val="305261"/>
                </a:solidFill>
                <a:latin typeface="Trebuchet MS" pitchFamily="34" charset="0"/>
                <a:ea typeface="Segoe UI Semibold" pitchFamily="34" charset="-122"/>
                <a:cs typeface="Segoe UI Semibold" pitchFamily="34" charset="-120"/>
              </a:rPr>
              <a:t> </a:t>
            </a:r>
            <a:r>
              <a:rPr lang="en-US" sz="1700" b="1" dirty="0" err="1">
                <a:solidFill>
                  <a:srgbClr val="305261"/>
                </a:solidFill>
                <a:latin typeface="Trebuchet MS" pitchFamily="34" charset="0"/>
                <a:ea typeface="Segoe UI Semibold" pitchFamily="34" charset="-122"/>
                <a:cs typeface="Segoe UI Semibold" pitchFamily="34" charset="-120"/>
              </a:rPr>
              <a:t>duomenys</a:t>
            </a:r>
            <a:endParaRPr lang="en-US" sz="1700" dirty="0"/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C4698C7E-75F7-4546-8DE0-2096730774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242370" y="3712832"/>
            <a:ext cx="3408229" cy="257234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9" name="Text 17"/>
          <p:cNvSpPr/>
          <p:nvPr/>
        </p:nvSpPr>
        <p:spPr>
          <a:xfrm>
            <a:off x="954710" y="5182049"/>
            <a:ext cx="2827109" cy="638789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/>
          <a:lstStyle/>
          <a:p>
            <a:pPr marL="0" indent="0" algn="just">
              <a:buNone/>
            </a:pPr>
            <a:r>
              <a:rPr lang="en-US" sz="1250" dirty="0" err="1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Suvesti</a:t>
            </a:r>
            <a:r>
              <a:rPr lang="en-US" sz="1250" dirty="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 </a:t>
            </a:r>
            <a:r>
              <a:rPr lang="en-US" sz="1250" dirty="0" err="1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arba</a:t>
            </a:r>
            <a:r>
              <a:rPr lang="en-US" sz="1250" dirty="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 </a:t>
            </a:r>
            <a:r>
              <a:rPr lang="en-US" sz="1250" dirty="0" err="1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atnaujinti</a:t>
            </a:r>
            <a:r>
              <a:rPr lang="en-US" sz="1250" dirty="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 </a:t>
            </a:r>
            <a:r>
              <a:rPr lang="lt-LT" sz="1250" dirty="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duomenys apie invazinės rūšies radavietę. Plotai turi atitikti veiksmų plane nurodytus plotus. </a:t>
            </a:r>
            <a:endParaRPr lang="en-US" sz="125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image.jpg"/>
          <p:cNvPicPr>
            <a:picLocks noGrp="1" noChangeAspect="1"/>
          </p:cNvPicPr>
          <p:nvPr>
            <p:ph type="pic" sz="quarter" idx="10"/>
          </p:nvPr>
        </p:nvPicPr>
        <p:blipFill>
          <a:blip r:embed="rId3"/>
          <a:srcRect l="22291" r="22292"/>
          <a:stretch>
            <a:fillRect/>
          </a:stretch>
        </p:blipFill>
        <p:spPr/>
      </p:pic>
      <p:sp>
        <p:nvSpPr>
          <p:cNvPr id="3" name="Title 2">
            <a:extLst>
              <a:ext uri="{FF2B5EF4-FFF2-40B4-BE49-F238E27FC236}">
                <a16:creationId xmlns:a16="http://schemas.microsoft.com/office/drawing/2014/main" id="{9009D90D-5D0B-6962-1162-4FF61821121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46362" y="362308"/>
            <a:ext cx="5074920" cy="932688"/>
          </a:xfrm>
        </p:spPr>
        <p:txBody>
          <a:bodyPr wrap="square"/>
          <a:lstStyle/>
          <a:p>
            <a:r>
              <a:rPr sz="3000" dirty="0" err="1">
                <a:solidFill>
                  <a:srgbClr val="316956"/>
                </a:solidFill>
                <a:latin typeface="Daytona"/>
              </a:rPr>
              <a:t>Invazinių</a:t>
            </a:r>
            <a:r>
              <a:rPr sz="3000" dirty="0">
                <a:solidFill>
                  <a:srgbClr val="316956"/>
                </a:solidFill>
                <a:latin typeface="Daytona"/>
              </a:rPr>
              <a:t> </a:t>
            </a:r>
            <a:r>
              <a:rPr sz="3000" dirty="0" err="1">
                <a:solidFill>
                  <a:srgbClr val="316956"/>
                </a:solidFill>
                <a:latin typeface="Daytona"/>
              </a:rPr>
              <a:t>rūšių</a:t>
            </a:r>
            <a:r>
              <a:rPr sz="3000" dirty="0">
                <a:solidFill>
                  <a:srgbClr val="316956"/>
                </a:solidFill>
                <a:latin typeface="Daytona"/>
              </a:rPr>
              <a:t> </a:t>
            </a:r>
            <a:r>
              <a:rPr sz="3000" dirty="0" err="1">
                <a:solidFill>
                  <a:srgbClr val="316956"/>
                </a:solidFill>
                <a:latin typeface="Daytona"/>
              </a:rPr>
              <a:t>veiksmų</a:t>
            </a:r>
            <a:r>
              <a:rPr sz="3000" dirty="0">
                <a:solidFill>
                  <a:srgbClr val="316956"/>
                </a:solidFill>
                <a:latin typeface="Daytona"/>
              </a:rPr>
              <a:t> </a:t>
            </a:r>
            <a:r>
              <a:rPr sz="3000" dirty="0" err="1">
                <a:solidFill>
                  <a:srgbClr val="316956"/>
                </a:solidFill>
                <a:latin typeface="Daytona"/>
              </a:rPr>
              <a:t>planas</a:t>
            </a:r>
            <a:endParaRPr sz="3000" dirty="0">
              <a:solidFill>
                <a:srgbClr val="316956"/>
              </a:solidFill>
              <a:latin typeface="Daytona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6C34E19-CA9B-E33C-77CD-BC721FE44C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wrap="square"/>
          <a:lstStyle/>
          <a:p>
            <a:r>
              <a:t>7</a:t>
            </a:r>
          </a:p>
        </p:txBody>
      </p:sp>
      <p:sp>
        <p:nvSpPr>
          <p:cNvPr id="7" name="Text 2"/>
          <p:cNvSpPr/>
          <p:nvPr/>
        </p:nvSpPr>
        <p:spPr>
          <a:xfrm>
            <a:off x="667512" y="1501943"/>
            <a:ext cx="4006443" cy="679316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700" b="1" dirty="0" err="1">
                <a:solidFill>
                  <a:srgbClr val="305261"/>
                </a:solidFill>
                <a:latin typeface="Trebuchet MS" pitchFamily="34" charset="0"/>
                <a:ea typeface="Segoe UI Semibold" pitchFamily="34" charset="-122"/>
                <a:cs typeface="Segoe UI Semibold" pitchFamily="34" charset="-120"/>
              </a:rPr>
              <a:t>Mokslinio</a:t>
            </a:r>
            <a:r>
              <a:rPr lang="en-US" sz="1700" b="1" dirty="0">
                <a:solidFill>
                  <a:srgbClr val="305261"/>
                </a:solidFill>
                <a:latin typeface="Trebuchet MS" pitchFamily="34" charset="0"/>
                <a:ea typeface="Segoe UI Semibold" pitchFamily="34" charset="-122"/>
                <a:cs typeface="Segoe UI Semibold" pitchFamily="34" charset="-120"/>
              </a:rPr>
              <a:t> </a:t>
            </a:r>
            <a:r>
              <a:rPr lang="en-US" sz="1700" b="1" dirty="0" err="1">
                <a:solidFill>
                  <a:srgbClr val="305261"/>
                </a:solidFill>
                <a:latin typeface="Trebuchet MS" pitchFamily="34" charset="0"/>
                <a:ea typeface="Segoe UI Semibold" pitchFamily="34" charset="-122"/>
                <a:cs typeface="Segoe UI Semibold" pitchFamily="34" charset="-120"/>
              </a:rPr>
              <a:t>tyrimo</a:t>
            </a:r>
            <a:r>
              <a:rPr lang="en-US" sz="1700" b="1" dirty="0">
                <a:solidFill>
                  <a:srgbClr val="305261"/>
                </a:solidFill>
                <a:latin typeface="Trebuchet MS" pitchFamily="34" charset="0"/>
                <a:ea typeface="Segoe UI Semibold" pitchFamily="34" charset="-122"/>
                <a:cs typeface="Segoe UI Semibold" pitchFamily="34" charset="-120"/>
              </a:rPr>
              <a:t> </a:t>
            </a:r>
            <a:r>
              <a:rPr lang="en-US" sz="1700" b="1" dirty="0" err="1">
                <a:solidFill>
                  <a:srgbClr val="305261"/>
                </a:solidFill>
                <a:latin typeface="Trebuchet MS" pitchFamily="34" charset="0"/>
                <a:ea typeface="Segoe UI Semibold" pitchFamily="34" charset="-122"/>
                <a:cs typeface="Segoe UI Semibold" pitchFamily="34" charset="-120"/>
              </a:rPr>
              <a:t>nereikia</a:t>
            </a:r>
            <a:r>
              <a:rPr lang="en-US" sz="1700" b="1" dirty="0">
                <a:solidFill>
                  <a:srgbClr val="305261"/>
                </a:solidFill>
                <a:latin typeface="Trebuchet MS" pitchFamily="34" charset="0"/>
                <a:ea typeface="Segoe UI Semibold" pitchFamily="34" charset="-122"/>
                <a:cs typeface="Segoe UI Semibold" pitchFamily="34" charset="-120"/>
              </a:rPr>
              <a:t> – </a:t>
            </a:r>
            <a:r>
              <a:rPr lang="en-US" sz="1700" b="1" dirty="0" err="1">
                <a:solidFill>
                  <a:srgbClr val="305261"/>
                </a:solidFill>
                <a:latin typeface="Trebuchet MS" pitchFamily="34" charset="0"/>
                <a:ea typeface="Segoe UI Semibold" pitchFamily="34" charset="-122"/>
                <a:cs typeface="Segoe UI Semibold" pitchFamily="34" charset="-120"/>
              </a:rPr>
              <a:t>reikia</a:t>
            </a:r>
            <a:r>
              <a:rPr lang="en-US" sz="1700" b="1" dirty="0">
                <a:solidFill>
                  <a:srgbClr val="305261"/>
                </a:solidFill>
                <a:latin typeface="Trebuchet MS" pitchFamily="34" charset="0"/>
                <a:ea typeface="Segoe UI Semibold" pitchFamily="34" charset="-122"/>
                <a:cs typeface="Segoe UI Semibold" pitchFamily="34" charset="-120"/>
              </a:rPr>
              <a:t> </a:t>
            </a:r>
            <a:r>
              <a:rPr lang="en-US" sz="1700" b="1" dirty="0" err="1">
                <a:solidFill>
                  <a:srgbClr val="305261"/>
                </a:solidFill>
                <a:latin typeface="Trebuchet MS" pitchFamily="34" charset="0"/>
                <a:ea typeface="Segoe UI Semibold" pitchFamily="34" charset="-122"/>
                <a:cs typeface="Segoe UI Semibold" pitchFamily="34" charset="-120"/>
              </a:rPr>
              <a:t>detalaus</a:t>
            </a:r>
            <a:r>
              <a:rPr lang="lt-LT" sz="1700" b="1" dirty="0">
                <a:solidFill>
                  <a:srgbClr val="305261"/>
                </a:solidFill>
                <a:latin typeface="Trebuchet MS" pitchFamily="34" charset="0"/>
                <a:ea typeface="Segoe UI Semibold" pitchFamily="34" charset="-122"/>
                <a:cs typeface="Segoe UI Semibold" pitchFamily="34" charset="-120"/>
              </a:rPr>
              <a:t> ir aiškaus </a:t>
            </a:r>
            <a:r>
              <a:rPr lang="en-US" sz="1700" b="1" dirty="0">
                <a:solidFill>
                  <a:srgbClr val="305261"/>
                </a:solidFill>
                <a:latin typeface="Trebuchet MS" pitchFamily="34" charset="0"/>
                <a:ea typeface="Segoe UI Semibold" pitchFamily="34" charset="-122"/>
                <a:cs typeface="Segoe UI Semibold" pitchFamily="34" charset="-120"/>
              </a:rPr>
              <a:t>plano.</a:t>
            </a:r>
            <a:endParaRPr lang="en-US" sz="1700" dirty="0"/>
          </a:p>
        </p:txBody>
      </p:sp>
      <p:sp>
        <p:nvSpPr>
          <p:cNvPr id="5" name="Text 3"/>
          <p:cNvSpPr/>
          <p:nvPr/>
        </p:nvSpPr>
        <p:spPr>
          <a:xfrm>
            <a:off x="525653" y="1841601"/>
            <a:ext cx="5358638" cy="2641784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/>
          <a:lstStyle/>
          <a:p>
            <a:pPr marL="174625" indent="-174625">
              <a:spcAft>
                <a:spcPts val="800"/>
              </a:spcAft>
              <a:buSzPct val="100000"/>
              <a:buChar char="•"/>
            </a:pPr>
            <a:r>
              <a:rPr lang="en-US" sz="1500" dirty="0" err="1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Biologinė</a:t>
            </a:r>
            <a:r>
              <a:rPr lang="en-US" sz="1500" dirty="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 </a:t>
            </a:r>
            <a:r>
              <a:rPr lang="en-US" sz="1500" dirty="0" err="1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informacija</a:t>
            </a:r>
            <a:r>
              <a:rPr lang="en-US" sz="1500" dirty="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 </a:t>
            </a:r>
            <a:r>
              <a:rPr lang="en-US" sz="1500" dirty="0" err="1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apie</a:t>
            </a:r>
            <a:r>
              <a:rPr lang="en-US" sz="1500" dirty="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 </a:t>
            </a:r>
            <a:r>
              <a:rPr lang="en-US" sz="1500" dirty="0" err="1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rūšį</a:t>
            </a:r>
            <a:r>
              <a:rPr lang="en-US" sz="1500" dirty="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 </a:t>
            </a:r>
            <a:r>
              <a:rPr lang="en-US" sz="1500" dirty="0" err="1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ir</a:t>
            </a:r>
            <a:r>
              <a:rPr lang="en-US" sz="1500" dirty="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 </a:t>
            </a:r>
            <a:r>
              <a:rPr lang="en-US" sz="1500" dirty="0" err="1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jos</a:t>
            </a:r>
            <a:r>
              <a:rPr lang="en-US" sz="1500" dirty="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 </a:t>
            </a:r>
            <a:r>
              <a:rPr lang="en-US" sz="1500" dirty="0" err="1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paplitimas</a:t>
            </a:r>
            <a:r>
              <a:rPr lang="lt-LT" sz="1500" dirty="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.</a:t>
            </a:r>
            <a:endParaRPr lang="en-US" sz="1500" dirty="0"/>
          </a:p>
          <a:p>
            <a:pPr marL="174625" indent="-174625">
              <a:spcAft>
                <a:spcPts val="800"/>
              </a:spcAft>
              <a:buSzPct val="100000"/>
              <a:buChar char="•"/>
            </a:pPr>
            <a:r>
              <a:rPr lang="en-US" sz="1500" dirty="0" err="1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Radaviečių</a:t>
            </a:r>
            <a:r>
              <a:rPr lang="en-US" sz="1500" dirty="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 </a:t>
            </a:r>
            <a:r>
              <a:rPr lang="en-US" sz="1500" dirty="0" err="1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ribos</a:t>
            </a:r>
            <a:r>
              <a:rPr lang="en-US" sz="1500" dirty="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, </a:t>
            </a:r>
            <a:r>
              <a:rPr lang="en-US" sz="1500" dirty="0" err="1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plotai</a:t>
            </a:r>
            <a:r>
              <a:rPr lang="en-US" sz="1500" dirty="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 </a:t>
            </a:r>
            <a:r>
              <a:rPr lang="en-US" sz="1500" dirty="0" err="1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ir</a:t>
            </a:r>
            <a:r>
              <a:rPr lang="en-US" sz="1500" dirty="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 </a:t>
            </a:r>
            <a:r>
              <a:rPr lang="en-US" sz="1500" dirty="0" err="1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rizikos</a:t>
            </a:r>
            <a:r>
              <a:rPr lang="en-US" sz="1500" dirty="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 </a:t>
            </a:r>
            <a:r>
              <a:rPr lang="en-US" sz="1500" dirty="0" err="1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vertinimas</a:t>
            </a:r>
            <a:r>
              <a:rPr lang="lt-LT" sz="1500" dirty="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.</a:t>
            </a:r>
            <a:endParaRPr lang="en-US" sz="1500" dirty="0"/>
          </a:p>
          <a:p>
            <a:pPr marL="174625" indent="-174625">
              <a:spcAft>
                <a:spcPts val="800"/>
              </a:spcAft>
              <a:buSzPct val="100000"/>
              <a:buChar char="•"/>
            </a:pPr>
            <a:r>
              <a:rPr lang="en-US" sz="1500" dirty="0" err="1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Pasirinktos</a:t>
            </a:r>
            <a:r>
              <a:rPr lang="en-US" sz="1500" dirty="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 </a:t>
            </a:r>
            <a:r>
              <a:rPr lang="en-US" sz="1500" dirty="0" err="1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naikinimo</a:t>
            </a:r>
            <a:r>
              <a:rPr lang="en-US" sz="1500" dirty="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 </a:t>
            </a:r>
            <a:r>
              <a:rPr lang="en-US" sz="1500" dirty="0" err="1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priemonės</a:t>
            </a:r>
            <a:r>
              <a:rPr lang="en-US" sz="1500" dirty="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 </a:t>
            </a:r>
            <a:r>
              <a:rPr lang="en-US" sz="1500" dirty="0" err="1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ir</a:t>
            </a:r>
            <a:r>
              <a:rPr lang="en-US" sz="1500" dirty="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 </a:t>
            </a:r>
            <a:r>
              <a:rPr lang="en-US" sz="1500" dirty="0" err="1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jų</a:t>
            </a:r>
            <a:r>
              <a:rPr lang="en-US" sz="1500" dirty="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 </a:t>
            </a:r>
            <a:r>
              <a:rPr lang="en-US" sz="1500" dirty="0" err="1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taikymo</a:t>
            </a:r>
            <a:r>
              <a:rPr lang="en-US" sz="1500" dirty="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 </a:t>
            </a:r>
            <a:r>
              <a:rPr lang="en-US" sz="1500" dirty="0" err="1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tvarka</a:t>
            </a:r>
            <a:r>
              <a:rPr lang="lt-LT" sz="1500" dirty="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.</a:t>
            </a:r>
            <a:endParaRPr lang="en-US" sz="1500" dirty="0"/>
          </a:p>
          <a:p>
            <a:pPr marL="174625" indent="-174625">
              <a:spcAft>
                <a:spcPts val="800"/>
              </a:spcAft>
              <a:buSzPct val="100000"/>
              <a:buChar char="•"/>
            </a:pPr>
            <a:r>
              <a:rPr lang="en-US" sz="1500" dirty="0" err="1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Stebėsena</a:t>
            </a:r>
            <a:r>
              <a:rPr lang="en-US" sz="1500" dirty="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, </a:t>
            </a:r>
            <a:r>
              <a:rPr lang="en-US" sz="1500" dirty="0" err="1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rodikliai</a:t>
            </a:r>
            <a:r>
              <a:rPr lang="en-US" sz="1500" dirty="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 </a:t>
            </a:r>
            <a:r>
              <a:rPr lang="en-US" sz="1500" dirty="0" err="1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ir</a:t>
            </a:r>
            <a:r>
              <a:rPr lang="en-US" sz="1500" dirty="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 5-ųjų </a:t>
            </a:r>
            <a:r>
              <a:rPr lang="en-US" sz="1500" dirty="0" err="1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metų</a:t>
            </a:r>
            <a:r>
              <a:rPr lang="en-US" sz="1500" dirty="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 </a:t>
            </a:r>
            <a:r>
              <a:rPr lang="en-US" sz="1500" dirty="0" err="1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palaikomoji</a:t>
            </a:r>
            <a:r>
              <a:rPr lang="en-US" sz="1500" dirty="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 </a:t>
            </a:r>
            <a:r>
              <a:rPr lang="en-US" sz="1500" dirty="0" err="1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priežiūra</a:t>
            </a:r>
            <a:r>
              <a:rPr lang="lt-LT" sz="1500" dirty="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.</a:t>
            </a:r>
            <a:endParaRPr lang="lt-LT" sz="1500" dirty="0">
              <a:solidFill>
                <a:srgbClr val="24302A"/>
              </a:solidFill>
              <a:latin typeface="Segoe UI" pitchFamily="34" charset="0"/>
              <a:ea typeface="Segoe UI" pitchFamily="34" charset="-122"/>
              <a:cs typeface="Segoe UI" pitchFamily="34" charset="-120"/>
            </a:endParaRPr>
          </a:p>
          <a:p>
            <a:pPr>
              <a:spcAft>
                <a:spcPts val="800"/>
              </a:spcAft>
              <a:buSzPct val="100000"/>
            </a:pPr>
            <a:endParaRPr lang="en-US" sz="1500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C0F94266-43BB-5F85-E0CA-FAD7556F67F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667605" y="-14819"/>
            <a:ext cx="1202813" cy="989506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3EEDF9BD-7E6D-3FEF-84A7-AA47BE31FE4C}"/>
              </a:ext>
            </a:extLst>
          </p:cNvPr>
          <p:cNvSpPr txBox="1"/>
          <p:nvPr/>
        </p:nvSpPr>
        <p:spPr>
          <a:xfrm>
            <a:off x="525653" y="4207158"/>
            <a:ext cx="6541476" cy="25545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800"/>
              </a:spcAft>
              <a:buSzPct val="100000"/>
            </a:pPr>
            <a:r>
              <a:rPr lang="lt-LT" sz="1500" dirty="0">
                <a:solidFill>
                  <a:srgbClr val="44546A"/>
                </a:solidFill>
                <a:latin typeface="Trebuchet MS" pitchFamily="34" charset="0"/>
                <a:cs typeface="Segoe UI" pitchFamily="34" charset="-120"/>
              </a:rPr>
              <a:t>1. Titulinis lapas; </a:t>
            </a:r>
          </a:p>
          <a:p>
            <a:pPr>
              <a:spcAft>
                <a:spcPts val="800"/>
              </a:spcAft>
              <a:buSzPct val="100000"/>
            </a:pPr>
            <a:r>
              <a:rPr lang="lt-LT" sz="1500" dirty="0">
                <a:solidFill>
                  <a:srgbClr val="44546A"/>
                </a:solidFill>
                <a:latin typeface="Trebuchet MS" pitchFamily="34" charset="0"/>
                <a:cs typeface="Segoe UI" pitchFamily="34" charset="-120"/>
              </a:rPr>
              <a:t>2. Invazinės populiacijos, teritorijos būklės rūšies aprašymas ir įvertinimas;</a:t>
            </a:r>
          </a:p>
          <a:p>
            <a:pPr>
              <a:spcAft>
                <a:spcPts val="800"/>
              </a:spcAft>
              <a:buSzPct val="100000"/>
            </a:pPr>
            <a:r>
              <a:rPr lang="lt-LT" sz="1500" dirty="0">
                <a:solidFill>
                  <a:srgbClr val="44546A"/>
                </a:solidFill>
                <a:latin typeface="Trebuchet MS" pitchFamily="34" charset="0"/>
                <a:cs typeface="Segoe UI" pitchFamily="34" charset="-120"/>
              </a:rPr>
              <a:t>3. Tikslai ir uždaviniai;</a:t>
            </a:r>
          </a:p>
          <a:p>
            <a:pPr>
              <a:spcAft>
                <a:spcPts val="800"/>
              </a:spcAft>
              <a:buSzPct val="100000"/>
            </a:pPr>
            <a:r>
              <a:rPr lang="lt-LT" sz="1500" dirty="0">
                <a:solidFill>
                  <a:srgbClr val="44546A"/>
                </a:solidFill>
                <a:latin typeface="Trebuchet MS" pitchFamily="34" charset="0"/>
                <a:cs typeface="Segoe UI" pitchFamily="34" charset="-120"/>
              </a:rPr>
              <a:t>4. Priemonių įgyvendinimo planas;</a:t>
            </a:r>
          </a:p>
          <a:p>
            <a:pPr>
              <a:spcAft>
                <a:spcPts val="800"/>
              </a:spcAft>
              <a:buSzPct val="100000"/>
            </a:pPr>
            <a:r>
              <a:rPr lang="lt-LT" sz="1500" dirty="0">
                <a:solidFill>
                  <a:srgbClr val="44546A"/>
                </a:solidFill>
                <a:latin typeface="Trebuchet MS" pitchFamily="34" charset="0"/>
                <a:cs typeface="Segoe UI" pitchFamily="34" charset="-120"/>
              </a:rPr>
              <a:t>5. Finansavimo šaltiniai; </a:t>
            </a:r>
          </a:p>
          <a:p>
            <a:pPr>
              <a:spcAft>
                <a:spcPts val="800"/>
              </a:spcAft>
              <a:buSzPct val="100000"/>
            </a:pPr>
            <a:r>
              <a:rPr lang="lt-LT" sz="1500" dirty="0">
                <a:solidFill>
                  <a:srgbClr val="44546A"/>
                </a:solidFill>
                <a:latin typeface="Trebuchet MS" pitchFamily="34" charset="0"/>
                <a:cs typeface="Segoe UI" pitchFamily="34" charset="-120"/>
              </a:rPr>
              <a:t>6. Įgyvendinamų priemonių stebėsena ir veiksmų plano tikslinimas;</a:t>
            </a:r>
          </a:p>
          <a:p>
            <a:pPr>
              <a:spcAft>
                <a:spcPts val="800"/>
              </a:spcAft>
              <a:buSzPct val="100000"/>
            </a:pPr>
            <a:r>
              <a:rPr lang="lt-LT" sz="1500" dirty="0">
                <a:solidFill>
                  <a:srgbClr val="44546A"/>
                </a:solidFill>
                <a:latin typeface="Trebuchet MS" pitchFamily="34" charset="0"/>
                <a:cs typeface="Segoe UI" pitchFamily="34" charset="-120"/>
              </a:rPr>
              <a:t>7. Brėžiniai ir priedai.</a:t>
            </a:r>
          </a:p>
        </p:txBody>
      </p:sp>
      <p:sp>
        <p:nvSpPr>
          <p:cNvPr id="12" name="Text 2">
            <a:extLst>
              <a:ext uri="{FF2B5EF4-FFF2-40B4-BE49-F238E27FC236}">
                <a16:creationId xmlns:a16="http://schemas.microsoft.com/office/drawing/2014/main" id="{EA1417A5-4C8D-24A0-9E0E-0ECAFD3B6B2A}"/>
              </a:ext>
            </a:extLst>
          </p:cNvPr>
          <p:cNvSpPr/>
          <p:nvPr/>
        </p:nvSpPr>
        <p:spPr>
          <a:xfrm>
            <a:off x="646362" y="3749509"/>
            <a:ext cx="4006443" cy="679316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lt-LT" sz="1700" b="1" dirty="0">
                <a:solidFill>
                  <a:srgbClr val="305261"/>
                </a:solidFill>
                <a:latin typeface="Trebuchet MS" pitchFamily="34" charset="0"/>
                <a:ea typeface="Segoe UI Semibold" pitchFamily="34" charset="-122"/>
                <a:cs typeface="Segoe UI Semibold" pitchFamily="34" charset="-120"/>
              </a:rPr>
              <a:t>Veiksmų plano struktūra:</a:t>
            </a:r>
            <a:endParaRPr lang="en-US" sz="1700" dirty="0"/>
          </a:p>
        </p:txBody>
      </p:sp>
    </p:spTree>
    <p:extLst>
      <p:ext uri="{BB962C8B-B14F-4D97-AF65-F5344CB8AC3E}">
        <p14:creationId xmlns:p14="http://schemas.microsoft.com/office/powerpoint/2010/main" val="16379773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79CC04-6A5F-9210-1600-A70FBC9F5ED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 wrap="square"/>
          <a:lstStyle/>
          <a:p>
            <a:r>
              <a:rPr dirty="0" err="1">
                <a:solidFill>
                  <a:srgbClr val="316956"/>
                </a:solidFill>
              </a:rPr>
              <a:t>Sutikimai</a:t>
            </a:r>
            <a:r>
              <a:rPr dirty="0">
                <a:solidFill>
                  <a:srgbClr val="316956"/>
                </a:solidFill>
              </a:rPr>
              <a:t> </a:t>
            </a:r>
            <a:r>
              <a:rPr dirty="0" err="1">
                <a:solidFill>
                  <a:srgbClr val="316956"/>
                </a:solidFill>
              </a:rPr>
              <a:t>ir</a:t>
            </a:r>
            <a:r>
              <a:rPr dirty="0">
                <a:solidFill>
                  <a:srgbClr val="316956"/>
                </a:solidFill>
              </a:rPr>
              <a:t> </a:t>
            </a:r>
            <a:r>
              <a:rPr dirty="0" err="1">
                <a:solidFill>
                  <a:srgbClr val="316956"/>
                </a:solidFill>
              </a:rPr>
              <a:t>radavietės</a:t>
            </a:r>
            <a:r>
              <a:rPr dirty="0">
                <a:solidFill>
                  <a:srgbClr val="316956"/>
                </a:solidFill>
              </a:rPr>
              <a:t> </a:t>
            </a:r>
            <a:r>
              <a:rPr dirty="0" err="1">
                <a:solidFill>
                  <a:srgbClr val="316956"/>
                </a:solidFill>
              </a:rPr>
              <a:t>vientisumas</a:t>
            </a:r>
            <a:endParaRPr dirty="0">
              <a:solidFill>
                <a:srgbClr val="316956"/>
              </a:solidFill>
            </a:endParaRPr>
          </a:p>
        </p:txBody>
      </p:sp>
      <p:sp>
        <p:nvSpPr>
          <p:cNvPr id="20" name="Text 1"/>
          <p:cNvSpPr/>
          <p:nvPr/>
        </p:nvSpPr>
        <p:spPr>
          <a:xfrm>
            <a:off x="667512" y="1481328"/>
            <a:ext cx="10521050" cy="32004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dirty="0" err="1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Dažniausia</a:t>
            </a:r>
            <a:r>
              <a:rPr lang="en-US" sz="1500" dirty="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 </a:t>
            </a:r>
            <a:r>
              <a:rPr lang="en-US" sz="1500" dirty="0" err="1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kliūtis</a:t>
            </a:r>
            <a:r>
              <a:rPr lang="en-US" sz="1500" dirty="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 </a:t>
            </a:r>
            <a:r>
              <a:rPr lang="en-US" sz="1500" dirty="0" err="1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paraiškai</a:t>
            </a:r>
            <a:r>
              <a:rPr lang="en-US" sz="1500" dirty="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 – bent </a:t>
            </a:r>
            <a:r>
              <a:rPr lang="en-US" sz="1500" dirty="0" err="1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vieno</a:t>
            </a:r>
            <a:r>
              <a:rPr lang="en-US" sz="1500" dirty="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 </a:t>
            </a:r>
            <a:r>
              <a:rPr lang="en-US" sz="1500" dirty="0" err="1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sklypo</a:t>
            </a:r>
            <a:r>
              <a:rPr lang="en-US" sz="1500" dirty="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 </a:t>
            </a:r>
            <a:r>
              <a:rPr lang="en-US" sz="1500" dirty="0" err="1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savininko</a:t>
            </a:r>
            <a:r>
              <a:rPr lang="en-US" sz="1500" dirty="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 </a:t>
            </a:r>
            <a:r>
              <a:rPr lang="en-US" sz="1500" dirty="0" err="1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sutikimo</a:t>
            </a:r>
            <a:r>
              <a:rPr lang="en-US" sz="1500" dirty="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 </a:t>
            </a:r>
            <a:r>
              <a:rPr lang="en-US" sz="1500" dirty="0" err="1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trūkumas</a:t>
            </a:r>
            <a:endParaRPr lang="en-US" sz="1500" dirty="0"/>
          </a:p>
        </p:txBody>
      </p:sp>
      <p:sp>
        <p:nvSpPr>
          <p:cNvPr id="4" name="Kortelės fonas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667512" y="1961388"/>
            <a:ext cx="5207477" cy="1744218"/>
          </a:xfrm>
          <a:prstGeom prst="rect">
            <a:avLst/>
          </a:prstGeom>
          <a:solidFill>
            <a:srgbClr val="FFFFFF"/>
          </a:solidFill>
          <a:ln w="12700">
            <a:solidFill>
              <a:srgbClr val="E7E6E6"/>
            </a:solidFill>
            <a:prstDash val="solid"/>
          </a:ln>
        </p:spPr>
        <p:txBody>
          <a:bodyPr/>
          <a:lstStyle/>
          <a:p>
            <a:endParaRPr lang="lt-LT"/>
          </a:p>
        </p:txBody>
      </p:sp>
      <p:sp>
        <p:nvSpPr>
          <p:cNvPr id="5" name="Viršutinė juosta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667512" y="1961388"/>
            <a:ext cx="5207477" cy="64008"/>
          </a:xfrm>
          <a:prstGeom prst="rect">
            <a:avLst/>
          </a:prstGeom>
          <a:solidFill>
            <a:srgbClr val="316956"/>
          </a:solidFill>
          <a:ln w="12700">
            <a:solidFill>
              <a:srgbClr val="44546A"/>
            </a:solidFill>
            <a:prstDash val="solid"/>
          </a:ln>
        </p:spPr>
        <p:txBody>
          <a:bodyPr/>
          <a:lstStyle/>
          <a:p>
            <a:endParaRPr lang="lt-LT"/>
          </a:p>
        </p:txBody>
      </p:sp>
      <p:sp>
        <p:nvSpPr>
          <p:cNvPr id="6" name="Text 4"/>
          <p:cNvSpPr/>
          <p:nvPr/>
        </p:nvSpPr>
        <p:spPr>
          <a:xfrm>
            <a:off x="1021160" y="2241423"/>
            <a:ext cx="4509021" cy="32004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800" b="1" dirty="0" err="1">
                <a:solidFill>
                  <a:srgbClr val="305261"/>
                </a:solidFill>
                <a:latin typeface="Trebuchet MS" pitchFamily="34" charset="0"/>
                <a:ea typeface="Segoe UI Semibold" pitchFamily="34" charset="-122"/>
                <a:cs typeface="Segoe UI Semibold" pitchFamily="34" charset="-120"/>
              </a:rPr>
              <a:t>Taisyklė</a:t>
            </a:r>
            <a:endParaRPr lang="en-US" sz="1800" dirty="0"/>
          </a:p>
        </p:txBody>
      </p:sp>
      <p:sp>
        <p:nvSpPr>
          <p:cNvPr id="7" name="Text 5"/>
          <p:cNvSpPr/>
          <p:nvPr/>
        </p:nvSpPr>
        <p:spPr>
          <a:xfrm>
            <a:off x="1016739" y="2722492"/>
            <a:ext cx="4509021" cy="920115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50" dirty="0" err="1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Tvarkoma</a:t>
            </a:r>
            <a:r>
              <a:rPr lang="en-US" sz="1350" dirty="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 visa </a:t>
            </a:r>
            <a:r>
              <a:rPr lang="en-US" sz="1350" dirty="0" err="1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radavietė</a:t>
            </a:r>
            <a:r>
              <a:rPr lang="en-US" sz="1350" dirty="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. Jei bent </a:t>
            </a:r>
            <a:r>
              <a:rPr lang="en-US" sz="1350" dirty="0" err="1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vieno</a:t>
            </a:r>
            <a:r>
              <a:rPr lang="en-US" sz="1350" dirty="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 į </a:t>
            </a:r>
            <a:r>
              <a:rPr lang="en-US" sz="1350" dirty="0" err="1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ją</a:t>
            </a:r>
            <a:r>
              <a:rPr lang="en-US" sz="1350" dirty="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 </a:t>
            </a:r>
            <a:r>
              <a:rPr lang="en-US" sz="1350" dirty="0" err="1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patenkančio</a:t>
            </a:r>
            <a:r>
              <a:rPr lang="en-US" sz="1350" dirty="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 </a:t>
            </a:r>
            <a:r>
              <a:rPr lang="en-US" sz="1350" dirty="0" err="1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sklypo</a:t>
            </a:r>
            <a:r>
              <a:rPr lang="en-US" sz="1350" dirty="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 </a:t>
            </a:r>
            <a:r>
              <a:rPr lang="en-US" sz="1350" dirty="0" err="1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savininkas</a:t>
            </a:r>
            <a:r>
              <a:rPr lang="en-US" sz="1350" dirty="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 </a:t>
            </a:r>
            <a:r>
              <a:rPr lang="en-US" sz="1350" dirty="0" err="1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nesutinka</a:t>
            </a:r>
            <a:r>
              <a:rPr lang="lt-LT" sz="1350" dirty="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 ta radavietės dalis tampa netinkama finansuoti. Reikalinga gauti sutikimą arba pašalinti iš radavietės tą plotą numatant barjerines priemones. </a:t>
            </a:r>
            <a:endParaRPr lang="en-US" sz="1350" dirty="0"/>
          </a:p>
        </p:txBody>
      </p:sp>
      <p:sp>
        <p:nvSpPr>
          <p:cNvPr id="8" name="Kortelės fonas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6140226" y="1961388"/>
            <a:ext cx="5207477" cy="1744218"/>
          </a:xfrm>
          <a:prstGeom prst="rect">
            <a:avLst/>
          </a:prstGeom>
          <a:solidFill>
            <a:srgbClr val="FFFFFF"/>
          </a:solidFill>
          <a:ln w="12700">
            <a:solidFill>
              <a:srgbClr val="E7E6E6"/>
            </a:solidFill>
            <a:prstDash val="solid"/>
          </a:ln>
        </p:spPr>
        <p:txBody>
          <a:bodyPr/>
          <a:lstStyle/>
          <a:p>
            <a:endParaRPr lang="lt-LT"/>
          </a:p>
        </p:txBody>
      </p:sp>
      <p:sp>
        <p:nvSpPr>
          <p:cNvPr id="9" name="Viršutinė juosta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6140226" y="1961388"/>
            <a:ext cx="5207477" cy="64008"/>
          </a:xfrm>
          <a:prstGeom prst="rect">
            <a:avLst/>
          </a:prstGeom>
          <a:solidFill>
            <a:srgbClr val="316956"/>
          </a:solidFill>
          <a:ln w="12700">
            <a:solidFill>
              <a:srgbClr val="44546A"/>
            </a:solidFill>
            <a:prstDash val="solid"/>
          </a:ln>
        </p:spPr>
        <p:txBody>
          <a:bodyPr/>
          <a:lstStyle/>
          <a:p>
            <a:endParaRPr lang="lt-LT"/>
          </a:p>
        </p:txBody>
      </p:sp>
      <p:sp>
        <p:nvSpPr>
          <p:cNvPr id="10" name="Text 8"/>
          <p:cNvSpPr/>
          <p:nvPr/>
        </p:nvSpPr>
        <p:spPr>
          <a:xfrm>
            <a:off x="6493875" y="2241423"/>
            <a:ext cx="4509021" cy="32004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800" b="1" dirty="0" err="1">
                <a:solidFill>
                  <a:srgbClr val="305261"/>
                </a:solidFill>
                <a:latin typeface="Trebuchet MS" pitchFamily="34" charset="0"/>
                <a:ea typeface="Segoe UI Semibold" pitchFamily="34" charset="-122"/>
                <a:cs typeface="Segoe UI Semibold" pitchFamily="34" charset="-120"/>
              </a:rPr>
              <a:t>Savininkai</a:t>
            </a:r>
            <a:endParaRPr lang="en-US" sz="1800" dirty="0"/>
          </a:p>
        </p:txBody>
      </p:sp>
      <p:sp>
        <p:nvSpPr>
          <p:cNvPr id="11" name="Text 9"/>
          <p:cNvSpPr/>
          <p:nvPr/>
        </p:nvSpPr>
        <p:spPr>
          <a:xfrm>
            <a:off x="6489453" y="2504179"/>
            <a:ext cx="4509021" cy="920115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50" dirty="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Jei </a:t>
            </a:r>
            <a:r>
              <a:rPr lang="en-US" sz="1350" dirty="0" err="1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savininkai</a:t>
            </a:r>
            <a:r>
              <a:rPr lang="en-US" sz="1350" dirty="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 </a:t>
            </a:r>
            <a:r>
              <a:rPr lang="en-US" sz="1350" dirty="0" err="1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yra</a:t>
            </a:r>
            <a:r>
              <a:rPr lang="en-US" sz="1350" dirty="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 </a:t>
            </a:r>
            <a:r>
              <a:rPr lang="en-US" sz="1350" dirty="0" err="1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neprieinami</a:t>
            </a:r>
            <a:r>
              <a:rPr lang="en-US" sz="1350" dirty="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 (</a:t>
            </a:r>
            <a:r>
              <a:rPr lang="en-US" sz="1350" dirty="0" err="1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pvz</a:t>
            </a:r>
            <a:r>
              <a:rPr lang="en-US" sz="1350" dirty="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. </a:t>
            </a:r>
            <a:r>
              <a:rPr lang="lt-LT" sz="1350" dirty="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mirę asmenys) tuomet reikia  sutvarkyti dokumentus dėl paveldėjimo. Paveldėtojas/paveldėtojai</a:t>
            </a:r>
            <a:r>
              <a:rPr lang="en-US" sz="1350" dirty="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 </a:t>
            </a:r>
            <a:r>
              <a:rPr lang="en-US" sz="1350" dirty="0" err="1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gali</a:t>
            </a:r>
            <a:r>
              <a:rPr lang="en-US" sz="1350" dirty="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 </a:t>
            </a:r>
            <a:r>
              <a:rPr lang="en-US" sz="1350" dirty="0" err="1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duoti</a:t>
            </a:r>
            <a:r>
              <a:rPr lang="en-US" sz="1350" dirty="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 </a:t>
            </a:r>
            <a:r>
              <a:rPr lang="en-US" sz="1350" dirty="0" err="1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sutikim</a:t>
            </a:r>
            <a:r>
              <a:rPr lang="lt-LT" sz="1350" dirty="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ą/sutikimus</a:t>
            </a:r>
            <a:r>
              <a:rPr lang="en-US" sz="1350" dirty="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.</a:t>
            </a:r>
            <a:endParaRPr lang="en-US" sz="1350" dirty="0"/>
          </a:p>
        </p:txBody>
      </p:sp>
      <p:sp>
        <p:nvSpPr>
          <p:cNvPr id="12" name="Kortelės fonas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667512" y="3961638"/>
            <a:ext cx="5207477" cy="1744218"/>
          </a:xfrm>
          <a:prstGeom prst="rect">
            <a:avLst/>
          </a:prstGeom>
          <a:solidFill>
            <a:srgbClr val="FFFFFF"/>
          </a:solidFill>
          <a:ln w="12700">
            <a:solidFill>
              <a:srgbClr val="E7E6E6"/>
            </a:solidFill>
            <a:prstDash val="solid"/>
          </a:ln>
        </p:spPr>
        <p:txBody>
          <a:bodyPr/>
          <a:lstStyle/>
          <a:p>
            <a:endParaRPr lang="lt-LT"/>
          </a:p>
        </p:txBody>
      </p:sp>
      <p:sp>
        <p:nvSpPr>
          <p:cNvPr id="13" name="Viršutinė juosta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667512" y="3961638"/>
            <a:ext cx="5207477" cy="64008"/>
          </a:xfrm>
          <a:prstGeom prst="rect">
            <a:avLst/>
          </a:prstGeom>
          <a:solidFill>
            <a:srgbClr val="316956"/>
          </a:solidFill>
          <a:ln w="12700">
            <a:solidFill>
              <a:srgbClr val="44546A"/>
            </a:solidFill>
            <a:prstDash val="solid"/>
          </a:ln>
        </p:spPr>
        <p:txBody>
          <a:bodyPr/>
          <a:lstStyle/>
          <a:p>
            <a:endParaRPr lang="lt-LT"/>
          </a:p>
        </p:txBody>
      </p:sp>
      <p:sp>
        <p:nvSpPr>
          <p:cNvPr id="14" name="Text 12"/>
          <p:cNvSpPr/>
          <p:nvPr/>
        </p:nvSpPr>
        <p:spPr>
          <a:xfrm>
            <a:off x="1021160" y="4241673"/>
            <a:ext cx="4509021" cy="32004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800" b="1">
                <a:solidFill>
                  <a:srgbClr val="305261"/>
                </a:solidFill>
                <a:latin typeface="Trebuchet MS" pitchFamily="34" charset="0"/>
                <a:ea typeface="Segoe UI Semibold" pitchFamily="34" charset="-122"/>
                <a:cs typeface="Segoe UI Semibold" pitchFamily="34" charset="-120"/>
              </a:rPr>
              <a:t>Nesuformuoti sklypai</a:t>
            </a:r>
            <a:endParaRPr lang="en-US" sz="1800"/>
          </a:p>
        </p:txBody>
      </p:sp>
      <p:sp>
        <p:nvSpPr>
          <p:cNvPr id="15" name="Text 13"/>
          <p:cNvSpPr/>
          <p:nvPr/>
        </p:nvSpPr>
        <p:spPr>
          <a:xfrm>
            <a:off x="1021160" y="4617720"/>
            <a:ext cx="4681140" cy="920115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lt-LT" sz="1350" dirty="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Jei sklypas nesuformuotas ar savininkas yra valstybė – reikalingas NŽT sutikimas.</a:t>
            </a:r>
            <a:endParaRPr lang="en-US" sz="1350" dirty="0"/>
          </a:p>
        </p:txBody>
      </p:sp>
      <p:sp>
        <p:nvSpPr>
          <p:cNvPr id="16" name="Kortelės fonas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6140226" y="3961638"/>
            <a:ext cx="5207477" cy="1744218"/>
          </a:xfrm>
          <a:prstGeom prst="rect">
            <a:avLst/>
          </a:prstGeom>
          <a:solidFill>
            <a:srgbClr val="FFFFFF"/>
          </a:solidFill>
          <a:ln w="12700">
            <a:solidFill>
              <a:srgbClr val="E7E6E6"/>
            </a:solidFill>
            <a:prstDash val="solid"/>
          </a:ln>
        </p:spPr>
        <p:txBody>
          <a:bodyPr/>
          <a:lstStyle/>
          <a:p>
            <a:endParaRPr lang="lt-LT"/>
          </a:p>
        </p:txBody>
      </p:sp>
      <p:sp>
        <p:nvSpPr>
          <p:cNvPr id="17" name="Viršutinė juosta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6140226" y="3961638"/>
            <a:ext cx="5207477" cy="64008"/>
          </a:xfrm>
          <a:prstGeom prst="rect">
            <a:avLst/>
          </a:prstGeom>
          <a:solidFill>
            <a:srgbClr val="316956"/>
          </a:solidFill>
          <a:ln w="12700">
            <a:solidFill>
              <a:srgbClr val="44546A"/>
            </a:solidFill>
            <a:prstDash val="solid"/>
          </a:ln>
        </p:spPr>
        <p:txBody>
          <a:bodyPr/>
          <a:lstStyle/>
          <a:p>
            <a:endParaRPr lang="lt-LT"/>
          </a:p>
        </p:txBody>
      </p:sp>
      <p:sp>
        <p:nvSpPr>
          <p:cNvPr id="18" name="Text 16"/>
          <p:cNvSpPr/>
          <p:nvPr/>
        </p:nvSpPr>
        <p:spPr>
          <a:xfrm>
            <a:off x="6493875" y="4241673"/>
            <a:ext cx="4509021" cy="32004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800" b="1">
                <a:solidFill>
                  <a:srgbClr val="305261"/>
                </a:solidFill>
                <a:latin typeface="Trebuchet MS" pitchFamily="34" charset="0"/>
                <a:ea typeface="Segoe UI Semibold" pitchFamily="34" charset="-122"/>
                <a:cs typeface="Segoe UI Semibold" pitchFamily="34" charset="-120"/>
              </a:rPr>
              <a:t>Išimtis</a:t>
            </a:r>
            <a:endParaRPr lang="en-US" sz="1800"/>
          </a:p>
        </p:txBody>
      </p:sp>
      <p:sp>
        <p:nvSpPr>
          <p:cNvPr id="19" name="Text 17"/>
          <p:cNvSpPr/>
          <p:nvPr/>
        </p:nvSpPr>
        <p:spPr>
          <a:xfrm>
            <a:off x="6493875" y="4617720"/>
            <a:ext cx="4509021" cy="920115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50" dirty="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Galima </a:t>
            </a:r>
            <a:r>
              <a:rPr lang="en-US" sz="1350" dirty="0" err="1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tvarkyti</a:t>
            </a:r>
            <a:r>
              <a:rPr lang="en-US" sz="1350" dirty="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 </a:t>
            </a:r>
            <a:r>
              <a:rPr lang="en-US" sz="1350" dirty="0" err="1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radavietės</a:t>
            </a:r>
            <a:r>
              <a:rPr lang="en-US" sz="1350" dirty="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 </a:t>
            </a:r>
            <a:r>
              <a:rPr lang="en-US" sz="1350" dirty="0" err="1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dalį</a:t>
            </a:r>
            <a:r>
              <a:rPr lang="en-US" sz="1350" dirty="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, </a:t>
            </a:r>
            <a:r>
              <a:rPr lang="en-US" sz="1350" dirty="0" err="1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jei</a:t>
            </a:r>
            <a:r>
              <a:rPr lang="en-US" sz="1350" dirty="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 ji </a:t>
            </a:r>
            <a:r>
              <a:rPr lang="en-US" sz="1350" dirty="0" err="1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aiškiai</a:t>
            </a:r>
            <a:r>
              <a:rPr lang="en-US" sz="1350" dirty="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 </a:t>
            </a:r>
            <a:r>
              <a:rPr lang="en-US" sz="1350" dirty="0" err="1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atskirta</a:t>
            </a:r>
            <a:r>
              <a:rPr lang="en-US" sz="1350" dirty="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 </a:t>
            </a:r>
            <a:r>
              <a:rPr lang="en-US" sz="1350" dirty="0" err="1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natūralia</a:t>
            </a:r>
            <a:r>
              <a:rPr lang="en-US" sz="1350" dirty="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 </a:t>
            </a:r>
            <a:r>
              <a:rPr lang="en-US" sz="1350" dirty="0" err="1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riba</a:t>
            </a:r>
            <a:r>
              <a:rPr lang="en-US" sz="1350" dirty="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 (</a:t>
            </a:r>
            <a:r>
              <a:rPr lang="en-US" sz="1350" dirty="0" err="1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pvz</a:t>
            </a:r>
            <a:r>
              <a:rPr lang="en-US" sz="1350" dirty="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., </a:t>
            </a:r>
            <a:r>
              <a:rPr lang="en-US" sz="1350" dirty="0" err="1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vandens</a:t>
            </a:r>
            <a:r>
              <a:rPr lang="en-US" sz="1350" dirty="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 </a:t>
            </a:r>
            <a:r>
              <a:rPr lang="en-US" sz="1350" dirty="0" err="1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telkiniu</a:t>
            </a:r>
            <a:r>
              <a:rPr lang="en-US" sz="1350" dirty="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) </a:t>
            </a:r>
            <a:r>
              <a:rPr lang="en-US" sz="1350" dirty="0" err="1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ir</a:t>
            </a:r>
            <a:r>
              <a:rPr lang="en-US" sz="1350" dirty="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 </a:t>
            </a:r>
            <a:r>
              <a:rPr lang="en-US" sz="1350" dirty="0" err="1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rūšis</a:t>
            </a:r>
            <a:r>
              <a:rPr lang="en-US" sz="1350" dirty="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 į </a:t>
            </a:r>
            <a:r>
              <a:rPr lang="en-US" sz="1350" dirty="0" err="1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ją</a:t>
            </a:r>
            <a:r>
              <a:rPr lang="en-US" sz="1350" dirty="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 </a:t>
            </a:r>
            <a:r>
              <a:rPr lang="en-US" sz="1350" dirty="0" err="1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plisti</a:t>
            </a:r>
            <a:r>
              <a:rPr lang="en-US" sz="1350" dirty="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 </a:t>
            </a:r>
            <a:r>
              <a:rPr lang="en-US" sz="1350" dirty="0" err="1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negali</a:t>
            </a:r>
            <a:r>
              <a:rPr lang="en-US" sz="1350" dirty="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. </a:t>
            </a:r>
            <a:r>
              <a:rPr lang="en-US" sz="1350" dirty="0" err="1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Pagrindžiama</a:t>
            </a:r>
            <a:r>
              <a:rPr lang="en-US" sz="1350" dirty="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 </a:t>
            </a:r>
            <a:r>
              <a:rPr lang="en-US" sz="1350" dirty="0" err="1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veiksmų</a:t>
            </a:r>
            <a:r>
              <a:rPr lang="en-US" sz="1350" dirty="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 plane.</a:t>
            </a:r>
            <a:endParaRPr lang="en-US" sz="135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79CC04-6A5F-9210-1600-A70FBC9F5ED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64779" y="335067"/>
            <a:ext cx="9144000" cy="762512"/>
          </a:xfrm>
        </p:spPr>
        <p:txBody>
          <a:bodyPr wrap="square">
            <a:normAutofit fontScale="90000"/>
          </a:bodyPr>
          <a:lstStyle/>
          <a:p>
            <a:r>
              <a:rPr dirty="0" err="1"/>
              <a:t>Dažniausios</a:t>
            </a:r>
            <a:r>
              <a:rPr dirty="0"/>
              <a:t> </a:t>
            </a:r>
            <a:r>
              <a:rPr dirty="0" err="1"/>
              <a:t>klaidos</a:t>
            </a:r>
            <a:r>
              <a:rPr dirty="0"/>
              <a:t> </a:t>
            </a:r>
            <a:r>
              <a:rPr dirty="0" err="1"/>
              <a:t>ar</a:t>
            </a:r>
            <a:r>
              <a:rPr dirty="0"/>
              <a:t> </a:t>
            </a:r>
            <a:r>
              <a:rPr dirty="0" err="1"/>
              <a:t>rizikos</a:t>
            </a:r>
            <a:r>
              <a:rPr dirty="0"/>
              <a:t>, </a:t>
            </a:r>
            <a:r>
              <a:rPr dirty="0" err="1"/>
              <a:t>kurių</a:t>
            </a:r>
            <a:r>
              <a:rPr dirty="0"/>
              <a:t> </a:t>
            </a:r>
            <a:r>
              <a:rPr lang="lt-LT" dirty="0"/>
              <a:t>reikia</a:t>
            </a:r>
            <a:r>
              <a:rPr dirty="0"/>
              <a:t> </a:t>
            </a:r>
            <a:r>
              <a:rPr dirty="0" err="1"/>
              <a:t>vengti</a:t>
            </a:r>
            <a:endParaRPr dirty="0"/>
          </a:p>
        </p:txBody>
      </p:sp>
      <p:sp>
        <p:nvSpPr>
          <p:cNvPr id="27" name="Kortelės fonas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667512" y="1481328"/>
            <a:ext cx="5207477" cy="1282751"/>
          </a:xfrm>
          <a:prstGeom prst="rect">
            <a:avLst/>
          </a:prstGeom>
          <a:solidFill>
            <a:srgbClr val="FFFFFF"/>
          </a:solidFill>
          <a:ln w="12700">
            <a:solidFill>
              <a:srgbClr val="E7E6E6"/>
            </a:solidFill>
            <a:prstDash val="solid"/>
          </a:ln>
        </p:spPr>
        <p:txBody>
          <a:bodyPr/>
          <a:lstStyle/>
          <a:p>
            <a:endParaRPr lang="lt-LT"/>
          </a:p>
        </p:txBody>
      </p:sp>
      <p:sp>
        <p:nvSpPr>
          <p:cNvPr id="4" name="Kortelės akcentas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667512" y="1481328"/>
            <a:ext cx="53047" cy="1282751"/>
          </a:xfrm>
          <a:prstGeom prst="rect">
            <a:avLst/>
          </a:prstGeom>
          <a:solidFill>
            <a:srgbClr val="316956"/>
          </a:solidFill>
          <a:ln w="12700">
            <a:solidFill>
              <a:srgbClr val="44546A"/>
            </a:solidFill>
            <a:prstDash val="solid"/>
          </a:ln>
        </p:spPr>
        <p:txBody>
          <a:bodyPr/>
          <a:lstStyle/>
          <a:p>
            <a:endParaRPr lang="lt-LT">
              <a:solidFill>
                <a:srgbClr val="316956"/>
              </a:solidFill>
            </a:endParaRPr>
          </a:p>
        </p:txBody>
      </p:sp>
      <p:sp>
        <p:nvSpPr>
          <p:cNvPr id="5" name="Text 3"/>
          <p:cNvSpPr/>
          <p:nvPr/>
        </p:nvSpPr>
        <p:spPr>
          <a:xfrm>
            <a:off x="976954" y="1652361"/>
            <a:ext cx="4597433" cy="342067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50" b="1" dirty="0" err="1">
                <a:solidFill>
                  <a:srgbClr val="305261"/>
                </a:solidFill>
                <a:latin typeface="Trebuchet MS" pitchFamily="34" charset="0"/>
                <a:ea typeface="Segoe UI Semibold" pitchFamily="34" charset="-122"/>
                <a:cs typeface="Segoe UI Semibold" pitchFamily="34" charset="-120"/>
              </a:rPr>
              <a:t>Skaidoma</a:t>
            </a:r>
            <a:r>
              <a:rPr lang="en-US" sz="1550" b="1" dirty="0">
                <a:solidFill>
                  <a:srgbClr val="305261"/>
                </a:solidFill>
                <a:latin typeface="Trebuchet MS" pitchFamily="34" charset="0"/>
                <a:ea typeface="Segoe UI Semibold" pitchFamily="34" charset="-122"/>
                <a:cs typeface="Segoe UI Semibold" pitchFamily="34" charset="-120"/>
              </a:rPr>
              <a:t> </a:t>
            </a:r>
            <a:r>
              <a:rPr lang="en-US" sz="1550" b="1" dirty="0" err="1">
                <a:solidFill>
                  <a:srgbClr val="305261"/>
                </a:solidFill>
                <a:latin typeface="Trebuchet MS" pitchFamily="34" charset="0"/>
                <a:ea typeface="Segoe UI Semibold" pitchFamily="34" charset="-122"/>
                <a:cs typeface="Segoe UI Semibold" pitchFamily="34" charset="-120"/>
              </a:rPr>
              <a:t>radavietė</a:t>
            </a:r>
            <a:r>
              <a:rPr lang="en-US" sz="1550" b="1" dirty="0">
                <a:solidFill>
                  <a:srgbClr val="305261"/>
                </a:solidFill>
                <a:latin typeface="Trebuchet MS" pitchFamily="34" charset="0"/>
                <a:ea typeface="Segoe UI Semibold" pitchFamily="34" charset="-122"/>
                <a:cs typeface="Segoe UI Semibold" pitchFamily="34" charset="-120"/>
              </a:rPr>
              <a:t>, o ne </a:t>
            </a:r>
            <a:r>
              <a:rPr lang="en-US" sz="1550" b="1" dirty="0" err="1">
                <a:solidFill>
                  <a:srgbClr val="305261"/>
                </a:solidFill>
                <a:latin typeface="Trebuchet MS" pitchFamily="34" charset="0"/>
                <a:ea typeface="Segoe UI Semibold" pitchFamily="34" charset="-122"/>
                <a:cs typeface="Segoe UI Semibold" pitchFamily="34" charset="-120"/>
              </a:rPr>
              <a:t>teritorija</a:t>
            </a:r>
            <a:endParaRPr lang="en-US" sz="1550" dirty="0"/>
          </a:p>
        </p:txBody>
      </p:sp>
      <p:sp>
        <p:nvSpPr>
          <p:cNvPr id="6" name="Text 4"/>
          <p:cNvSpPr/>
          <p:nvPr/>
        </p:nvSpPr>
        <p:spPr>
          <a:xfrm>
            <a:off x="976954" y="2011531"/>
            <a:ext cx="4597433" cy="641375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lt-LT" sz="1250" dirty="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K</a:t>
            </a:r>
            <a:r>
              <a:rPr lang="en-US" sz="1250" dirty="0" err="1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iekviena</a:t>
            </a:r>
            <a:r>
              <a:rPr lang="en-US" sz="1250" dirty="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 </a:t>
            </a:r>
            <a:r>
              <a:rPr lang="en-US" sz="1250" dirty="0" err="1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radavietė</a:t>
            </a:r>
            <a:r>
              <a:rPr lang="en-US" sz="1250" dirty="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 tur</a:t>
            </a:r>
            <a:r>
              <a:rPr lang="lt-LT" sz="1250" dirty="0" err="1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ėtų</a:t>
            </a:r>
            <a:r>
              <a:rPr lang="lt-LT" sz="1250" dirty="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 būti </a:t>
            </a:r>
            <a:r>
              <a:rPr lang="en-US" sz="1250" dirty="0" err="1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tvarkoma</a:t>
            </a:r>
            <a:r>
              <a:rPr lang="en-US" sz="1250" dirty="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 visa.</a:t>
            </a:r>
            <a:endParaRPr lang="en-US" sz="1250" dirty="0"/>
          </a:p>
        </p:txBody>
      </p:sp>
      <p:sp>
        <p:nvSpPr>
          <p:cNvPr id="7" name="Kortelės fonas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6140226" y="1481328"/>
            <a:ext cx="5207477" cy="1282751"/>
          </a:xfrm>
          <a:prstGeom prst="rect">
            <a:avLst/>
          </a:prstGeom>
          <a:solidFill>
            <a:srgbClr val="FFFFFF"/>
          </a:solidFill>
          <a:ln w="12700">
            <a:solidFill>
              <a:srgbClr val="E7E6E6"/>
            </a:solidFill>
            <a:prstDash val="solid"/>
          </a:ln>
        </p:spPr>
        <p:txBody>
          <a:bodyPr/>
          <a:lstStyle/>
          <a:p>
            <a:endParaRPr lang="lt-LT"/>
          </a:p>
        </p:txBody>
      </p:sp>
      <p:sp>
        <p:nvSpPr>
          <p:cNvPr id="8" name="Kortelės akcentas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6140226" y="1481328"/>
            <a:ext cx="53047" cy="1282751"/>
          </a:xfrm>
          <a:prstGeom prst="rect">
            <a:avLst/>
          </a:prstGeom>
          <a:solidFill>
            <a:srgbClr val="316956"/>
          </a:solidFill>
          <a:ln w="12700">
            <a:solidFill>
              <a:srgbClr val="44546A"/>
            </a:solidFill>
            <a:prstDash val="solid"/>
          </a:ln>
        </p:spPr>
        <p:txBody>
          <a:bodyPr/>
          <a:lstStyle/>
          <a:p>
            <a:endParaRPr lang="lt-LT">
              <a:solidFill>
                <a:srgbClr val="316956"/>
              </a:solidFill>
            </a:endParaRPr>
          </a:p>
        </p:txBody>
      </p:sp>
      <p:sp>
        <p:nvSpPr>
          <p:cNvPr id="9" name="Text 7"/>
          <p:cNvSpPr/>
          <p:nvPr/>
        </p:nvSpPr>
        <p:spPr>
          <a:xfrm>
            <a:off x="6449668" y="1652361"/>
            <a:ext cx="4597433" cy="342067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50" b="1" dirty="0" err="1">
                <a:solidFill>
                  <a:srgbClr val="305261"/>
                </a:solidFill>
                <a:latin typeface="Trebuchet MS" pitchFamily="34" charset="0"/>
                <a:ea typeface="Segoe UI Semibold" pitchFamily="34" charset="-122"/>
                <a:cs typeface="Segoe UI Semibold" pitchFamily="34" charset="-120"/>
              </a:rPr>
              <a:t>Pasenę</a:t>
            </a:r>
            <a:r>
              <a:rPr lang="en-US" sz="1550" b="1" dirty="0">
                <a:solidFill>
                  <a:srgbClr val="305261"/>
                </a:solidFill>
                <a:latin typeface="Trebuchet MS" pitchFamily="34" charset="0"/>
                <a:ea typeface="Segoe UI Semibold" pitchFamily="34" charset="-122"/>
                <a:cs typeface="Segoe UI Semibold" pitchFamily="34" charset="-120"/>
              </a:rPr>
              <a:t>/</a:t>
            </a:r>
            <a:r>
              <a:rPr lang="en-US" sz="1550" b="1" dirty="0" err="1">
                <a:solidFill>
                  <a:srgbClr val="305261"/>
                </a:solidFill>
                <a:latin typeface="Trebuchet MS" pitchFamily="34" charset="0"/>
                <a:ea typeface="Segoe UI Semibold" pitchFamily="34" charset="-122"/>
                <a:cs typeface="Segoe UI Semibold" pitchFamily="34" charset="-120"/>
              </a:rPr>
              <a:t>netiksl</a:t>
            </a:r>
            <a:r>
              <a:rPr lang="lt-LT" sz="1550" b="1" dirty="0" err="1">
                <a:solidFill>
                  <a:srgbClr val="305261"/>
                </a:solidFill>
                <a:latin typeface="Trebuchet MS" pitchFamily="34" charset="0"/>
                <a:ea typeface="Segoe UI Semibold" pitchFamily="34" charset="-122"/>
                <a:cs typeface="Segoe UI Semibold" pitchFamily="34" charset="-120"/>
              </a:rPr>
              <a:t>ūs</a:t>
            </a:r>
            <a:r>
              <a:rPr lang="en-US" sz="1550" b="1" dirty="0">
                <a:solidFill>
                  <a:srgbClr val="305261"/>
                </a:solidFill>
                <a:latin typeface="Trebuchet MS" pitchFamily="34" charset="0"/>
                <a:ea typeface="Segoe UI Semibold" pitchFamily="34" charset="-122"/>
                <a:cs typeface="Segoe UI Semibold" pitchFamily="34" charset="-120"/>
              </a:rPr>
              <a:t> INVA </a:t>
            </a:r>
            <a:r>
              <a:rPr lang="en-US" sz="1550" b="1" dirty="0" err="1">
                <a:solidFill>
                  <a:srgbClr val="305261"/>
                </a:solidFill>
                <a:latin typeface="Trebuchet MS" pitchFamily="34" charset="0"/>
                <a:ea typeface="Segoe UI Semibold" pitchFamily="34" charset="-122"/>
                <a:cs typeface="Segoe UI Semibold" pitchFamily="34" charset="-120"/>
              </a:rPr>
              <a:t>duomenys</a:t>
            </a:r>
            <a:endParaRPr lang="en-US" sz="1550" dirty="0"/>
          </a:p>
        </p:txBody>
      </p:sp>
      <p:sp>
        <p:nvSpPr>
          <p:cNvPr id="10" name="Text 8"/>
          <p:cNvSpPr/>
          <p:nvPr/>
        </p:nvSpPr>
        <p:spPr>
          <a:xfrm>
            <a:off x="6449668" y="2011531"/>
            <a:ext cx="4597433" cy="641375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dirty="0" err="1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Duomenys</a:t>
            </a:r>
            <a:r>
              <a:rPr lang="en-US" sz="1250" dirty="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 </a:t>
            </a:r>
            <a:r>
              <a:rPr lang="en-US" sz="1250" dirty="0" err="1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turi</a:t>
            </a:r>
            <a:r>
              <a:rPr lang="en-US" sz="1250" dirty="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 </a:t>
            </a:r>
            <a:r>
              <a:rPr lang="en-US" sz="1250" dirty="0" err="1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būti</a:t>
            </a:r>
            <a:r>
              <a:rPr lang="en-US" sz="1250" dirty="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 </a:t>
            </a:r>
            <a:r>
              <a:rPr lang="en-US" sz="1250" dirty="0" err="1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suvesti</a:t>
            </a:r>
            <a:r>
              <a:rPr lang="en-US" sz="1250" dirty="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 INVA </a:t>
            </a:r>
            <a:r>
              <a:rPr lang="en-US" sz="1250" dirty="0" err="1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ir</a:t>
            </a:r>
            <a:r>
              <a:rPr lang="en-US" sz="1250" dirty="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 </a:t>
            </a:r>
            <a:r>
              <a:rPr lang="en-US" sz="1250" dirty="0" err="1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atspindėti</a:t>
            </a:r>
            <a:r>
              <a:rPr lang="en-US" sz="1250" dirty="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 </a:t>
            </a:r>
            <a:r>
              <a:rPr lang="en-US" sz="1250" dirty="0" err="1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realią</a:t>
            </a:r>
            <a:r>
              <a:rPr lang="en-US" sz="1250" dirty="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 </a:t>
            </a:r>
            <a:r>
              <a:rPr lang="en-US" sz="1250" dirty="0" err="1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situaciją</a:t>
            </a:r>
            <a:r>
              <a:rPr lang="en-US" sz="1250" dirty="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.</a:t>
            </a:r>
            <a:endParaRPr lang="en-US" sz="1250" dirty="0"/>
          </a:p>
        </p:txBody>
      </p:sp>
      <p:sp>
        <p:nvSpPr>
          <p:cNvPr id="11" name="Kortelės fonas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3271250" y="2909457"/>
            <a:ext cx="5207477" cy="1282751"/>
          </a:xfrm>
          <a:prstGeom prst="rect">
            <a:avLst/>
          </a:prstGeom>
          <a:solidFill>
            <a:srgbClr val="FFFFFF"/>
          </a:solidFill>
          <a:ln w="12700">
            <a:solidFill>
              <a:srgbClr val="E7E6E6"/>
            </a:solidFill>
            <a:prstDash val="solid"/>
          </a:ln>
        </p:spPr>
        <p:txBody>
          <a:bodyPr/>
          <a:lstStyle/>
          <a:p>
            <a:endParaRPr lang="lt-LT"/>
          </a:p>
        </p:txBody>
      </p:sp>
      <p:sp>
        <p:nvSpPr>
          <p:cNvPr id="12" name="Kortelės akcentas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3271250" y="2909457"/>
            <a:ext cx="53047" cy="1282751"/>
          </a:xfrm>
          <a:prstGeom prst="rect">
            <a:avLst/>
          </a:prstGeom>
          <a:solidFill>
            <a:srgbClr val="316956"/>
          </a:solidFill>
          <a:ln w="12700">
            <a:solidFill>
              <a:srgbClr val="44546A"/>
            </a:solidFill>
            <a:prstDash val="solid"/>
          </a:ln>
        </p:spPr>
        <p:txBody>
          <a:bodyPr/>
          <a:lstStyle/>
          <a:p>
            <a:endParaRPr lang="lt-LT">
              <a:solidFill>
                <a:srgbClr val="316956"/>
              </a:solidFill>
            </a:endParaRPr>
          </a:p>
        </p:txBody>
      </p:sp>
      <p:sp>
        <p:nvSpPr>
          <p:cNvPr id="13" name="Text 11"/>
          <p:cNvSpPr/>
          <p:nvPr/>
        </p:nvSpPr>
        <p:spPr>
          <a:xfrm>
            <a:off x="3580692" y="3080490"/>
            <a:ext cx="4597433" cy="342067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50" b="1" err="1">
                <a:solidFill>
                  <a:srgbClr val="305261"/>
                </a:solidFill>
                <a:latin typeface="Trebuchet MS" pitchFamily="34" charset="0"/>
                <a:ea typeface="Segoe UI Semibold" pitchFamily="34" charset="-122"/>
                <a:cs typeface="Segoe UI Semibold" pitchFamily="34" charset="-120"/>
              </a:rPr>
              <a:t>Trūksta</a:t>
            </a:r>
            <a:r>
              <a:rPr lang="en-US" sz="1550" b="1">
                <a:solidFill>
                  <a:srgbClr val="305261"/>
                </a:solidFill>
                <a:latin typeface="Trebuchet MS" pitchFamily="34" charset="0"/>
                <a:ea typeface="Segoe UI Semibold" pitchFamily="34" charset="-122"/>
                <a:cs typeface="Segoe UI Semibold" pitchFamily="34" charset="-120"/>
              </a:rPr>
              <a:t> </a:t>
            </a:r>
            <a:r>
              <a:rPr lang="en-US" sz="1550" b="1" err="1">
                <a:solidFill>
                  <a:srgbClr val="305261"/>
                </a:solidFill>
                <a:latin typeface="Trebuchet MS" pitchFamily="34" charset="0"/>
                <a:ea typeface="Segoe UI Semibold" pitchFamily="34" charset="-122"/>
                <a:cs typeface="Segoe UI Semibold" pitchFamily="34" charset="-120"/>
              </a:rPr>
              <a:t>sutikimų</a:t>
            </a:r>
            <a:r>
              <a:rPr lang="en-US" sz="1550" b="1">
                <a:solidFill>
                  <a:srgbClr val="305261"/>
                </a:solidFill>
                <a:latin typeface="Trebuchet MS" pitchFamily="34" charset="0"/>
                <a:ea typeface="Segoe UI Semibold" pitchFamily="34" charset="-122"/>
                <a:cs typeface="Segoe UI Semibold" pitchFamily="34" charset="-120"/>
              </a:rPr>
              <a:t>! </a:t>
            </a:r>
            <a:endParaRPr lang="en-US" sz="1550"/>
          </a:p>
        </p:txBody>
      </p:sp>
      <p:sp>
        <p:nvSpPr>
          <p:cNvPr id="14" name="Text 12"/>
          <p:cNvSpPr/>
          <p:nvPr/>
        </p:nvSpPr>
        <p:spPr>
          <a:xfrm>
            <a:off x="3580692" y="3439661"/>
            <a:ext cx="4597433" cy="641375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lt-LT" sz="1250" dirty="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Dažniausia klaida. </a:t>
            </a:r>
            <a:r>
              <a:rPr lang="en-US" sz="1250" dirty="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Be </a:t>
            </a:r>
            <a:r>
              <a:rPr lang="en-US" sz="1250" dirty="0" err="1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visų</a:t>
            </a:r>
            <a:r>
              <a:rPr lang="en-US" sz="1250" dirty="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 </a:t>
            </a:r>
            <a:r>
              <a:rPr lang="en-US" sz="1250" dirty="0" err="1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sklypų</a:t>
            </a:r>
            <a:r>
              <a:rPr lang="en-US" sz="1250" dirty="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 </a:t>
            </a:r>
            <a:r>
              <a:rPr lang="en-US" sz="1250" dirty="0" err="1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valdytojų</a:t>
            </a:r>
            <a:r>
              <a:rPr lang="en-US" sz="1250" dirty="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 </a:t>
            </a:r>
            <a:r>
              <a:rPr lang="en-US" sz="1250" dirty="0" err="1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sutikimų</a:t>
            </a:r>
            <a:r>
              <a:rPr lang="en-US" sz="1250" dirty="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 </a:t>
            </a:r>
            <a:r>
              <a:rPr lang="en-US" sz="1250" dirty="0" err="1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radavietė</a:t>
            </a:r>
            <a:r>
              <a:rPr lang="en-US" sz="1250" dirty="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 </a:t>
            </a:r>
            <a:r>
              <a:rPr lang="en-US" sz="1250" dirty="0" err="1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netinkama</a:t>
            </a:r>
            <a:r>
              <a:rPr lang="en-US" sz="1250" dirty="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 </a:t>
            </a:r>
            <a:r>
              <a:rPr lang="en-US" sz="1250" dirty="0" err="1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finansuoti</a:t>
            </a:r>
            <a:r>
              <a:rPr lang="en-US" sz="1250" dirty="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 – </a:t>
            </a:r>
            <a:r>
              <a:rPr lang="en-US" sz="1250" dirty="0" err="1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sutikim</a:t>
            </a:r>
            <a:r>
              <a:rPr lang="lt-LT" sz="1250" dirty="0" err="1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ais</a:t>
            </a:r>
            <a:r>
              <a:rPr lang="lt-LT" sz="1250" dirty="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 pasirūpinkite iš anksto</a:t>
            </a:r>
            <a:r>
              <a:rPr lang="en-US" sz="1250" dirty="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.</a:t>
            </a:r>
            <a:endParaRPr lang="en-US" sz="1250" dirty="0"/>
          </a:p>
        </p:txBody>
      </p:sp>
      <p:sp>
        <p:nvSpPr>
          <p:cNvPr id="19" name="Kortelės fonas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667512" y="4423104"/>
            <a:ext cx="5207477" cy="1282751"/>
          </a:xfrm>
          <a:prstGeom prst="rect">
            <a:avLst/>
          </a:prstGeom>
          <a:solidFill>
            <a:srgbClr val="FFFFFF"/>
          </a:solidFill>
          <a:ln w="12700">
            <a:solidFill>
              <a:srgbClr val="E7E6E6"/>
            </a:solidFill>
            <a:prstDash val="solid"/>
          </a:ln>
        </p:spPr>
        <p:txBody>
          <a:bodyPr/>
          <a:lstStyle/>
          <a:p>
            <a:endParaRPr lang="lt-LT" dirty="0"/>
          </a:p>
        </p:txBody>
      </p:sp>
      <p:sp>
        <p:nvSpPr>
          <p:cNvPr id="20" name="Kortelės akcentas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667512" y="4423104"/>
            <a:ext cx="53047" cy="1282751"/>
          </a:xfrm>
          <a:prstGeom prst="rect">
            <a:avLst/>
          </a:prstGeom>
          <a:solidFill>
            <a:srgbClr val="316956"/>
          </a:solidFill>
          <a:ln w="12700">
            <a:solidFill>
              <a:srgbClr val="44546A"/>
            </a:solidFill>
            <a:prstDash val="solid"/>
          </a:ln>
        </p:spPr>
        <p:txBody>
          <a:bodyPr/>
          <a:lstStyle/>
          <a:p>
            <a:endParaRPr lang="lt-LT">
              <a:solidFill>
                <a:srgbClr val="316956"/>
              </a:solidFill>
            </a:endParaRPr>
          </a:p>
        </p:txBody>
      </p:sp>
      <p:sp>
        <p:nvSpPr>
          <p:cNvPr id="21" name="Text 19"/>
          <p:cNvSpPr/>
          <p:nvPr/>
        </p:nvSpPr>
        <p:spPr>
          <a:xfrm>
            <a:off x="976954" y="4594138"/>
            <a:ext cx="4597433" cy="342067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50" b="1" dirty="0" err="1">
                <a:solidFill>
                  <a:srgbClr val="305261"/>
                </a:solidFill>
                <a:latin typeface="Trebuchet MS" pitchFamily="34" charset="0"/>
                <a:ea typeface="Segoe UI Semibold" pitchFamily="34" charset="-122"/>
                <a:cs typeface="Segoe UI Semibold" pitchFamily="34" charset="-120"/>
              </a:rPr>
              <a:t>Pamiršti</a:t>
            </a:r>
            <a:r>
              <a:rPr lang="en-US" sz="1550" b="1" dirty="0">
                <a:solidFill>
                  <a:srgbClr val="305261"/>
                </a:solidFill>
                <a:latin typeface="Trebuchet MS" pitchFamily="34" charset="0"/>
                <a:ea typeface="Segoe UI Semibold" pitchFamily="34" charset="-122"/>
                <a:cs typeface="Segoe UI Semibold" pitchFamily="34" charset="-120"/>
              </a:rPr>
              <a:t> </a:t>
            </a:r>
            <a:r>
              <a:rPr lang="en-US" sz="1550" b="1" dirty="0" err="1">
                <a:solidFill>
                  <a:srgbClr val="305261"/>
                </a:solidFill>
                <a:latin typeface="Trebuchet MS" pitchFamily="34" charset="0"/>
                <a:ea typeface="Segoe UI Semibold" pitchFamily="34" charset="-122"/>
                <a:cs typeface="Segoe UI Semibold" pitchFamily="34" charset="-120"/>
              </a:rPr>
              <a:t>penktieji</a:t>
            </a:r>
            <a:r>
              <a:rPr lang="en-US" sz="1550" b="1" dirty="0">
                <a:solidFill>
                  <a:srgbClr val="305261"/>
                </a:solidFill>
                <a:latin typeface="Trebuchet MS" pitchFamily="34" charset="0"/>
                <a:ea typeface="Segoe UI Semibold" pitchFamily="34" charset="-122"/>
                <a:cs typeface="Segoe UI Semibold" pitchFamily="34" charset="-120"/>
              </a:rPr>
              <a:t> </a:t>
            </a:r>
            <a:r>
              <a:rPr lang="en-US" sz="1550" b="1" dirty="0" err="1">
                <a:solidFill>
                  <a:srgbClr val="305261"/>
                </a:solidFill>
                <a:latin typeface="Trebuchet MS" pitchFamily="34" charset="0"/>
                <a:ea typeface="Segoe UI Semibold" pitchFamily="34" charset="-122"/>
                <a:cs typeface="Segoe UI Semibold" pitchFamily="34" charset="-120"/>
              </a:rPr>
              <a:t>metai</a:t>
            </a:r>
            <a:r>
              <a:rPr lang="lt-LT" sz="1550" b="1" dirty="0">
                <a:solidFill>
                  <a:srgbClr val="305261"/>
                </a:solidFill>
                <a:latin typeface="Trebuchet MS" pitchFamily="34" charset="0"/>
                <a:ea typeface="Segoe UI Semibold" pitchFamily="34" charset="-122"/>
                <a:cs typeface="Segoe UI Semibold" pitchFamily="34" charset="-120"/>
              </a:rPr>
              <a:t> veiksmų plane</a:t>
            </a:r>
            <a:endParaRPr lang="en-US" sz="1550" dirty="0"/>
          </a:p>
        </p:txBody>
      </p:sp>
      <p:sp>
        <p:nvSpPr>
          <p:cNvPr id="22" name="Text 20"/>
          <p:cNvSpPr/>
          <p:nvPr/>
        </p:nvSpPr>
        <p:spPr>
          <a:xfrm>
            <a:off x="976954" y="4953308"/>
            <a:ext cx="4597433" cy="641375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Palaikomoji priežiūra privaloma ir turi būti numatyta veiksmų plane.</a:t>
            </a:r>
            <a:endParaRPr lang="en-US" sz="1250"/>
          </a:p>
        </p:txBody>
      </p:sp>
      <p:sp>
        <p:nvSpPr>
          <p:cNvPr id="29" name="Kortelės fonas">
            <a:extLst>
              <a:ext uri="{FF2B5EF4-FFF2-40B4-BE49-F238E27FC236}">
                <a16:creationId xmlns:a16="http://schemas.microsoft.com/office/drawing/2014/main" id="{04B56674-744E-FACC-5F56-CBBF652A5BE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6140226" y="4423104"/>
            <a:ext cx="5207477" cy="1282751"/>
          </a:xfrm>
          <a:prstGeom prst="rect">
            <a:avLst/>
          </a:prstGeom>
          <a:solidFill>
            <a:srgbClr val="FFFFFF"/>
          </a:solidFill>
          <a:ln w="12700">
            <a:solidFill>
              <a:srgbClr val="E7E6E6"/>
            </a:solidFill>
            <a:prstDash val="solid"/>
          </a:ln>
        </p:spPr>
        <p:txBody>
          <a:bodyPr/>
          <a:lstStyle/>
          <a:p>
            <a:endParaRPr lang="lt-LT"/>
          </a:p>
        </p:txBody>
      </p:sp>
      <p:sp>
        <p:nvSpPr>
          <p:cNvPr id="31" name="Kortelės akcentas">
            <a:extLst>
              <a:ext uri="{FF2B5EF4-FFF2-40B4-BE49-F238E27FC236}">
                <a16:creationId xmlns:a16="http://schemas.microsoft.com/office/drawing/2014/main" id="{D47740EB-76BE-4C8E-43D1-48FED4715B8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6140226" y="4423104"/>
            <a:ext cx="53047" cy="1282751"/>
          </a:xfrm>
          <a:prstGeom prst="rect">
            <a:avLst/>
          </a:prstGeom>
          <a:solidFill>
            <a:srgbClr val="316956"/>
          </a:solidFill>
          <a:ln w="12700">
            <a:solidFill>
              <a:srgbClr val="44546A"/>
            </a:solidFill>
            <a:prstDash val="solid"/>
          </a:ln>
        </p:spPr>
        <p:txBody>
          <a:bodyPr/>
          <a:lstStyle/>
          <a:p>
            <a:endParaRPr lang="lt-LT">
              <a:solidFill>
                <a:srgbClr val="316956"/>
              </a:solidFill>
            </a:endParaRPr>
          </a:p>
        </p:txBody>
      </p:sp>
      <p:sp>
        <p:nvSpPr>
          <p:cNvPr id="33" name="Text 15">
            <a:extLst>
              <a:ext uri="{FF2B5EF4-FFF2-40B4-BE49-F238E27FC236}">
                <a16:creationId xmlns:a16="http://schemas.microsoft.com/office/drawing/2014/main" id="{8F8E6FA0-2C00-51B8-50BB-F3F0A9A3308D}"/>
              </a:ext>
            </a:extLst>
          </p:cNvPr>
          <p:cNvSpPr/>
          <p:nvPr/>
        </p:nvSpPr>
        <p:spPr>
          <a:xfrm>
            <a:off x="6449668" y="4482965"/>
            <a:ext cx="4597433" cy="342067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lt-LT" sz="1550" b="1" dirty="0">
                <a:solidFill>
                  <a:srgbClr val="305261"/>
                </a:solidFill>
                <a:latin typeface="Trebuchet MS" pitchFamily="34" charset="0"/>
                <a:ea typeface="Segoe UI Semibold" pitchFamily="34" charset="-122"/>
                <a:cs typeface="Segoe UI Semibold" pitchFamily="34" charset="-120"/>
              </a:rPr>
              <a:t>Nekokybiškai parengti veiksmų planai </a:t>
            </a:r>
            <a:endParaRPr lang="en-US" sz="1550" dirty="0"/>
          </a:p>
        </p:txBody>
      </p:sp>
      <p:sp>
        <p:nvSpPr>
          <p:cNvPr id="35" name="Text 16">
            <a:extLst>
              <a:ext uri="{FF2B5EF4-FFF2-40B4-BE49-F238E27FC236}">
                <a16:creationId xmlns:a16="http://schemas.microsoft.com/office/drawing/2014/main" id="{CFA3D819-6AEF-8813-C90D-9ADFB0ECCAF7}"/>
              </a:ext>
            </a:extLst>
          </p:cNvPr>
          <p:cNvSpPr/>
          <p:nvPr/>
        </p:nvSpPr>
        <p:spPr>
          <a:xfrm>
            <a:off x="6449668" y="4774289"/>
            <a:ext cx="4898035" cy="743995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/>
          <a:lstStyle/>
          <a:p>
            <a:r>
              <a:rPr lang="lt-LT" sz="1400" dirty="0"/>
              <a:t>Trūksta aiškios situacijos analizės, neapibrėžti tikslūs finansavimo šaltiniai,  nepakankamai aiškiai aprašyti tikslai, netiksli grafinė informacija.</a:t>
            </a:r>
            <a:endParaRPr lang="en-US" sz="125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79CC04-6A5F-9210-1600-A70FBC9F5ED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67512" y="420624"/>
            <a:ext cx="9144000" cy="640080"/>
          </a:xfrm>
        </p:spPr>
        <p:txBody>
          <a:bodyPr wrap="square"/>
          <a:lstStyle/>
          <a:p>
            <a:r>
              <a:rPr sz="3000">
                <a:solidFill>
                  <a:srgbClr val="305261"/>
                </a:solidFill>
                <a:latin typeface="Daytona"/>
              </a:rPr>
              <a:t>Dažniausi klausimai: trumpi atsakymai</a:t>
            </a:r>
          </a:p>
        </p:txBody>
      </p:sp>
      <p:sp>
        <p:nvSpPr>
          <p:cNvPr id="27" name="Kortelės fonas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667512" y="1481328"/>
            <a:ext cx="5207477" cy="1282751"/>
          </a:xfrm>
          <a:prstGeom prst="rect">
            <a:avLst/>
          </a:prstGeom>
          <a:solidFill>
            <a:srgbClr val="FFFFFF"/>
          </a:solidFill>
          <a:ln w="12700">
            <a:solidFill>
              <a:srgbClr val="E7E6E6"/>
            </a:solidFill>
            <a:prstDash val="solid"/>
          </a:ln>
        </p:spPr>
        <p:txBody>
          <a:bodyPr/>
          <a:lstStyle/>
          <a:p>
            <a:endParaRPr lang="lt-LT"/>
          </a:p>
        </p:txBody>
      </p:sp>
      <p:sp>
        <p:nvSpPr>
          <p:cNvPr id="4" name="Kortelės akcentas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667512" y="1481328"/>
            <a:ext cx="53047" cy="1282751"/>
          </a:xfrm>
          <a:prstGeom prst="rect">
            <a:avLst/>
          </a:prstGeom>
          <a:solidFill>
            <a:srgbClr val="316956"/>
          </a:solidFill>
          <a:ln w="12700">
            <a:solidFill>
              <a:srgbClr val="44546A"/>
            </a:solidFill>
            <a:prstDash val="solid"/>
          </a:ln>
        </p:spPr>
        <p:txBody>
          <a:bodyPr/>
          <a:lstStyle/>
          <a:p>
            <a:endParaRPr lang="lt-LT"/>
          </a:p>
        </p:txBody>
      </p:sp>
      <p:sp>
        <p:nvSpPr>
          <p:cNvPr id="5" name="Text 3"/>
          <p:cNvSpPr/>
          <p:nvPr/>
        </p:nvSpPr>
        <p:spPr>
          <a:xfrm>
            <a:off x="976954" y="1652361"/>
            <a:ext cx="4597433" cy="342067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>
            <a:noAutofit/>
          </a:bodyPr>
          <a:lstStyle/>
          <a:p>
            <a:pPr marL="0" indent="0">
              <a:buNone/>
            </a:pPr>
            <a:r>
              <a:rPr lang="en-US" sz="1600" b="1">
                <a:solidFill>
                  <a:srgbClr val="305261"/>
                </a:solidFill>
                <a:latin typeface="Trebuchet MS" pitchFamily="34" charset="0"/>
                <a:ea typeface="Segoe UI Semibold" pitchFamily="34" charset="-122"/>
                <a:cs typeface="Segoe UI Semibold" pitchFamily="34" charset="-120"/>
              </a:rPr>
              <a:t>Kas </a:t>
            </a:r>
            <a:r>
              <a:rPr lang="en-US" sz="1600" b="1" err="1">
                <a:solidFill>
                  <a:srgbClr val="305261"/>
                </a:solidFill>
                <a:latin typeface="Trebuchet MS" pitchFamily="34" charset="0"/>
                <a:ea typeface="Segoe UI Semibold" pitchFamily="34" charset="-122"/>
                <a:cs typeface="Segoe UI Semibold" pitchFamily="34" charset="-120"/>
              </a:rPr>
              <a:t>gali</a:t>
            </a:r>
            <a:r>
              <a:rPr lang="en-US" sz="1600" b="1">
                <a:solidFill>
                  <a:srgbClr val="305261"/>
                </a:solidFill>
                <a:latin typeface="Trebuchet MS" pitchFamily="34" charset="0"/>
                <a:ea typeface="Segoe UI Semibold" pitchFamily="34" charset="-122"/>
                <a:cs typeface="Segoe UI Semibold" pitchFamily="34" charset="-120"/>
              </a:rPr>
              <a:t> </a:t>
            </a:r>
            <a:r>
              <a:rPr lang="en-US" sz="1600" b="1" err="1">
                <a:solidFill>
                  <a:srgbClr val="305261"/>
                </a:solidFill>
                <a:latin typeface="Trebuchet MS" pitchFamily="34" charset="0"/>
                <a:ea typeface="Segoe UI Semibold" pitchFamily="34" charset="-122"/>
                <a:cs typeface="Segoe UI Semibold" pitchFamily="34" charset="-120"/>
              </a:rPr>
              <a:t>teikti</a:t>
            </a:r>
            <a:r>
              <a:rPr lang="en-US" sz="1600" b="1">
                <a:solidFill>
                  <a:srgbClr val="305261"/>
                </a:solidFill>
                <a:latin typeface="Trebuchet MS" pitchFamily="34" charset="0"/>
                <a:ea typeface="Segoe UI Semibold" pitchFamily="34" charset="-122"/>
                <a:cs typeface="Segoe UI Semibold" pitchFamily="34" charset="-120"/>
              </a:rPr>
              <a:t> </a:t>
            </a:r>
            <a:r>
              <a:rPr lang="en-US" sz="1600" b="1" err="1">
                <a:solidFill>
                  <a:srgbClr val="305261"/>
                </a:solidFill>
                <a:latin typeface="Trebuchet MS" pitchFamily="34" charset="0"/>
                <a:ea typeface="Segoe UI Semibold" pitchFamily="34" charset="-122"/>
                <a:cs typeface="Segoe UI Semibold" pitchFamily="34" charset="-120"/>
              </a:rPr>
              <a:t>paraišką</a:t>
            </a:r>
            <a:r>
              <a:rPr lang="en-US" sz="1600" b="1">
                <a:solidFill>
                  <a:srgbClr val="305261"/>
                </a:solidFill>
                <a:latin typeface="Trebuchet MS" pitchFamily="34" charset="0"/>
                <a:ea typeface="Segoe UI Semibold" pitchFamily="34" charset="-122"/>
                <a:cs typeface="Segoe UI Semibold" pitchFamily="34" charset="-120"/>
              </a:rPr>
              <a:t>?</a:t>
            </a:r>
            <a:endParaRPr lang="en-US" sz="1550"/>
          </a:p>
        </p:txBody>
      </p:sp>
      <p:sp>
        <p:nvSpPr>
          <p:cNvPr id="6" name="Text 4"/>
          <p:cNvSpPr/>
          <p:nvPr/>
        </p:nvSpPr>
        <p:spPr>
          <a:xfrm>
            <a:off x="976954" y="2011531"/>
            <a:ext cx="4597433" cy="641375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>
            <a:noAutofit/>
          </a:bodyPr>
          <a:lstStyle/>
          <a:p>
            <a:pPr marL="0" indent="0">
              <a:buNone/>
            </a:pPr>
            <a:r>
              <a:rPr lang="en-US" sz="1400" dirty="0" err="1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Fiziniai</a:t>
            </a:r>
            <a:r>
              <a:rPr lang="en-US" sz="1400" dirty="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 </a:t>
            </a:r>
            <a:r>
              <a:rPr lang="en-US" sz="1400" dirty="0" err="1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ir</a:t>
            </a:r>
            <a:r>
              <a:rPr lang="en-US" sz="1400" dirty="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 </a:t>
            </a:r>
            <a:r>
              <a:rPr lang="en-US" sz="1400" dirty="0" err="1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juridiniai</a:t>
            </a:r>
            <a:r>
              <a:rPr lang="en-US" sz="1400" dirty="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 </a:t>
            </a:r>
            <a:r>
              <a:rPr lang="en-US" sz="1400" dirty="0" err="1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asmenys</a:t>
            </a:r>
            <a:r>
              <a:rPr lang="en-US" sz="1400" dirty="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 </a:t>
            </a:r>
            <a:r>
              <a:rPr lang="en-US" sz="1400" dirty="0" err="1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bei</a:t>
            </a:r>
            <a:r>
              <a:rPr lang="en-US" sz="1400" dirty="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 </a:t>
            </a:r>
            <a:r>
              <a:rPr lang="en-US" sz="1400" dirty="0" err="1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savivaldybių</a:t>
            </a:r>
            <a:r>
              <a:rPr lang="en-US" sz="1400" dirty="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 </a:t>
            </a:r>
            <a:r>
              <a:rPr lang="en-US" sz="1400" dirty="0" err="1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administracijos</a:t>
            </a:r>
            <a:r>
              <a:rPr lang="en-US" sz="1400" dirty="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. </a:t>
            </a:r>
            <a:endParaRPr lang="en-US" sz="1250" dirty="0"/>
          </a:p>
        </p:txBody>
      </p:sp>
      <p:sp>
        <p:nvSpPr>
          <p:cNvPr id="7" name="Kortelės fonas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6140226" y="1481328"/>
            <a:ext cx="5207477" cy="1282751"/>
          </a:xfrm>
          <a:prstGeom prst="rect">
            <a:avLst/>
          </a:prstGeom>
          <a:solidFill>
            <a:srgbClr val="FFFFFF"/>
          </a:solidFill>
          <a:ln w="12700">
            <a:solidFill>
              <a:srgbClr val="E7E6E6"/>
            </a:solidFill>
            <a:prstDash val="solid"/>
          </a:ln>
        </p:spPr>
        <p:txBody>
          <a:bodyPr/>
          <a:lstStyle/>
          <a:p>
            <a:endParaRPr lang="lt-LT"/>
          </a:p>
        </p:txBody>
      </p:sp>
      <p:sp>
        <p:nvSpPr>
          <p:cNvPr id="8" name="Kortelės akcentas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6140226" y="1481328"/>
            <a:ext cx="53047" cy="1282751"/>
          </a:xfrm>
          <a:prstGeom prst="rect">
            <a:avLst/>
          </a:prstGeom>
          <a:solidFill>
            <a:srgbClr val="316956"/>
          </a:solidFill>
          <a:ln w="12700">
            <a:solidFill>
              <a:srgbClr val="44546A"/>
            </a:solidFill>
            <a:prstDash val="solid"/>
          </a:ln>
        </p:spPr>
        <p:txBody>
          <a:bodyPr/>
          <a:lstStyle/>
          <a:p>
            <a:endParaRPr lang="lt-LT"/>
          </a:p>
        </p:txBody>
      </p:sp>
      <p:sp>
        <p:nvSpPr>
          <p:cNvPr id="9" name="Text 7"/>
          <p:cNvSpPr/>
          <p:nvPr/>
        </p:nvSpPr>
        <p:spPr>
          <a:xfrm>
            <a:off x="6449668" y="1652361"/>
            <a:ext cx="4597433" cy="342067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>
            <a:noAutofit/>
          </a:bodyPr>
          <a:lstStyle/>
          <a:p>
            <a:pPr marL="0" indent="0">
              <a:buNone/>
            </a:pPr>
            <a:r>
              <a:rPr lang="en-US" sz="1600" b="1" dirty="0" err="1">
                <a:solidFill>
                  <a:srgbClr val="305261"/>
                </a:solidFill>
                <a:latin typeface="Trebuchet MS" pitchFamily="34" charset="0"/>
                <a:ea typeface="Segoe UI Semibold" pitchFamily="34" charset="-122"/>
                <a:cs typeface="Segoe UI Semibold" pitchFamily="34" charset="-120"/>
              </a:rPr>
              <a:t>Ar</a:t>
            </a:r>
            <a:r>
              <a:rPr lang="en-US" sz="1600" b="1" dirty="0">
                <a:solidFill>
                  <a:srgbClr val="305261"/>
                </a:solidFill>
                <a:latin typeface="Trebuchet MS" pitchFamily="34" charset="0"/>
                <a:ea typeface="Segoe UI Semibold" pitchFamily="34" charset="-122"/>
                <a:cs typeface="Segoe UI Semibold" pitchFamily="34" charset="-120"/>
              </a:rPr>
              <a:t> </a:t>
            </a:r>
            <a:r>
              <a:rPr lang="en-US" sz="1600" b="1" dirty="0" err="1">
                <a:solidFill>
                  <a:srgbClr val="305261"/>
                </a:solidFill>
                <a:latin typeface="Trebuchet MS" pitchFamily="34" charset="0"/>
                <a:ea typeface="Segoe UI Semibold" pitchFamily="34" charset="-122"/>
                <a:cs typeface="Segoe UI Semibold" pitchFamily="34" charset="-120"/>
              </a:rPr>
              <a:t>būtini</a:t>
            </a:r>
            <a:r>
              <a:rPr lang="en-US" sz="1600" b="1" dirty="0">
                <a:solidFill>
                  <a:srgbClr val="305261"/>
                </a:solidFill>
                <a:latin typeface="Trebuchet MS" pitchFamily="34" charset="0"/>
                <a:ea typeface="Segoe UI Semibold" pitchFamily="34" charset="-122"/>
                <a:cs typeface="Segoe UI Semibold" pitchFamily="34" charset="-120"/>
              </a:rPr>
              <a:t> </a:t>
            </a:r>
            <a:r>
              <a:rPr lang="en-US" sz="1600" b="1" dirty="0" err="1">
                <a:solidFill>
                  <a:srgbClr val="305261"/>
                </a:solidFill>
                <a:latin typeface="Trebuchet MS" pitchFamily="34" charset="0"/>
                <a:ea typeface="Segoe UI Semibold" pitchFamily="34" charset="-122"/>
                <a:cs typeface="Segoe UI Semibold" pitchFamily="34" charset="-120"/>
              </a:rPr>
              <a:t>sklypų</a:t>
            </a:r>
            <a:r>
              <a:rPr lang="en-US" sz="1600" b="1" dirty="0">
                <a:solidFill>
                  <a:srgbClr val="305261"/>
                </a:solidFill>
                <a:latin typeface="Trebuchet MS" pitchFamily="34" charset="0"/>
                <a:ea typeface="Segoe UI Semibold" pitchFamily="34" charset="-122"/>
                <a:cs typeface="Segoe UI Semibold" pitchFamily="34" charset="-120"/>
              </a:rPr>
              <a:t> </a:t>
            </a:r>
            <a:r>
              <a:rPr lang="en-US" sz="1600" b="1" dirty="0" err="1">
                <a:solidFill>
                  <a:srgbClr val="305261"/>
                </a:solidFill>
                <a:latin typeface="Trebuchet MS" pitchFamily="34" charset="0"/>
                <a:ea typeface="Segoe UI Semibold" pitchFamily="34" charset="-122"/>
                <a:cs typeface="Segoe UI Semibold" pitchFamily="34" charset="-120"/>
              </a:rPr>
              <a:t>sutikimai</a:t>
            </a:r>
            <a:r>
              <a:rPr lang="en-US" sz="1600" b="1" dirty="0">
                <a:solidFill>
                  <a:srgbClr val="305261"/>
                </a:solidFill>
                <a:latin typeface="Trebuchet MS" pitchFamily="34" charset="0"/>
                <a:ea typeface="Segoe UI Semibold" pitchFamily="34" charset="-122"/>
                <a:cs typeface="Segoe UI Semibold" pitchFamily="34" charset="-120"/>
              </a:rPr>
              <a:t>?</a:t>
            </a:r>
            <a:endParaRPr lang="en-US" sz="1550" dirty="0"/>
          </a:p>
        </p:txBody>
      </p:sp>
      <p:sp>
        <p:nvSpPr>
          <p:cNvPr id="10" name="Text 8"/>
          <p:cNvSpPr/>
          <p:nvPr/>
        </p:nvSpPr>
        <p:spPr>
          <a:xfrm>
            <a:off x="6449668" y="2011531"/>
            <a:ext cx="4597433" cy="641375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>
            <a:noAutofit/>
          </a:bodyPr>
          <a:lstStyle/>
          <a:p>
            <a:pPr marL="0" indent="0">
              <a:buNone/>
            </a:pPr>
            <a:r>
              <a:rPr lang="en-US" sz="140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Taip – reikia valdymo dokumento arba kiekvieno į planą įtraukto sklypo valdytojo raštiško sutikimo.</a:t>
            </a:r>
            <a:endParaRPr lang="en-US" sz="1250"/>
          </a:p>
        </p:txBody>
      </p:sp>
      <p:sp>
        <p:nvSpPr>
          <p:cNvPr id="11" name="Kortelės fonas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667512" y="2952216"/>
            <a:ext cx="5207477" cy="1282751"/>
          </a:xfrm>
          <a:prstGeom prst="rect">
            <a:avLst/>
          </a:prstGeom>
          <a:solidFill>
            <a:srgbClr val="FFFFFF"/>
          </a:solidFill>
          <a:ln w="12700">
            <a:solidFill>
              <a:srgbClr val="E7E6E6"/>
            </a:solidFill>
            <a:prstDash val="solid"/>
          </a:ln>
        </p:spPr>
        <p:txBody>
          <a:bodyPr/>
          <a:lstStyle/>
          <a:p>
            <a:endParaRPr lang="lt-LT"/>
          </a:p>
        </p:txBody>
      </p:sp>
      <p:sp>
        <p:nvSpPr>
          <p:cNvPr id="12" name="Kortelės akcentas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667512" y="2952216"/>
            <a:ext cx="53047" cy="1282751"/>
          </a:xfrm>
          <a:prstGeom prst="rect">
            <a:avLst/>
          </a:prstGeom>
          <a:solidFill>
            <a:srgbClr val="316956"/>
          </a:solidFill>
          <a:ln w="12700">
            <a:solidFill>
              <a:srgbClr val="44546A"/>
            </a:solidFill>
            <a:prstDash val="solid"/>
          </a:ln>
        </p:spPr>
        <p:txBody>
          <a:bodyPr/>
          <a:lstStyle/>
          <a:p>
            <a:endParaRPr lang="lt-LT"/>
          </a:p>
        </p:txBody>
      </p:sp>
      <p:sp>
        <p:nvSpPr>
          <p:cNvPr id="13" name="Text 11"/>
          <p:cNvSpPr/>
          <p:nvPr/>
        </p:nvSpPr>
        <p:spPr>
          <a:xfrm>
            <a:off x="976954" y="3123249"/>
            <a:ext cx="4597433" cy="342067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>
            <a:noAutofit/>
          </a:bodyPr>
          <a:lstStyle/>
          <a:p>
            <a:pPr marL="0" indent="0">
              <a:buNone/>
            </a:pPr>
            <a:r>
              <a:rPr lang="en-US" sz="1600" b="1" dirty="0">
                <a:solidFill>
                  <a:srgbClr val="305261"/>
                </a:solidFill>
                <a:latin typeface="Trebuchet MS" pitchFamily="34" charset="0"/>
                <a:ea typeface="Segoe UI Semibold" pitchFamily="34" charset="-122"/>
                <a:cs typeface="Segoe UI Semibold" pitchFamily="34" charset="-120"/>
              </a:rPr>
              <a:t>Kas </a:t>
            </a:r>
            <a:r>
              <a:rPr lang="en-US" sz="1600" b="1" dirty="0" err="1">
                <a:solidFill>
                  <a:srgbClr val="305261"/>
                </a:solidFill>
                <a:latin typeface="Trebuchet MS" pitchFamily="34" charset="0"/>
                <a:ea typeface="Segoe UI Semibold" pitchFamily="34" charset="-122"/>
                <a:cs typeface="Segoe UI Semibold" pitchFamily="34" charset="-120"/>
              </a:rPr>
              <a:t>teikia</a:t>
            </a:r>
            <a:r>
              <a:rPr lang="en-US" sz="1600" b="1" dirty="0">
                <a:solidFill>
                  <a:srgbClr val="305261"/>
                </a:solidFill>
                <a:latin typeface="Trebuchet MS" pitchFamily="34" charset="0"/>
                <a:ea typeface="Segoe UI Semibold" pitchFamily="34" charset="-122"/>
                <a:cs typeface="Segoe UI Semibold" pitchFamily="34" charset="-120"/>
              </a:rPr>
              <a:t> </a:t>
            </a:r>
            <a:r>
              <a:rPr lang="en-US" sz="1600" b="1" dirty="0" err="1">
                <a:solidFill>
                  <a:srgbClr val="305261"/>
                </a:solidFill>
                <a:latin typeface="Trebuchet MS" pitchFamily="34" charset="0"/>
                <a:ea typeface="Segoe UI Semibold" pitchFamily="34" charset="-122"/>
                <a:cs typeface="Segoe UI Semibold" pitchFamily="34" charset="-120"/>
              </a:rPr>
              <a:t>mišrioje</a:t>
            </a:r>
            <a:r>
              <a:rPr lang="en-US" sz="1600" b="1" dirty="0">
                <a:solidFill>
                  <a:srgbClr val="305261"/>
                </a:solidFill>
                <a:latin typeface="Trebuchet MS" pitchFamily="34" charset="0"/>
                <a:ea typeface="Segoe UI Semibold" pitchFamily="34" charset="-122"/>
                <a:cs typeface="Segoe UI Semibold" pitchFamily="34" charset="-120"/>
              </a:rPr>
              <a:t> </a:t>
            </a:r>
            <a:r>
              <a:rPr lang="en-US" sz="1600" b="1" dirty="0" err="1">
                <a:solidFill>
                  <a:srgbClr val="305261"/>
                </a:solidFill>
                <a:latin typeface="Trebuchet MS" pitchFamily="34" charset="0"/>
                <a:ea typeface="Segoe UI Semibold" pitchFamily="34" charset="-122"/>
                <a:cs typeface="Segoe UI Semibold" pitchFamily="34" charset="-120"/>
              </a:rPr>
              <a:t>teritorijoje</a:t>
            </a:r>
            <a:r>
              <a:rPr lang="en-US" sz="1600" b="1" dirty="0">
                <a:solidFill>
                  <a:srgbClr val="305261"/>
                </a:solidFill>
                <a:latin typeface="Trebuchet MS" pitchFamily="34" charset="0"/>
                <a:ea typeface="Segoe UI Semibold" pitchFamily="34" charset="-122"/>
                <a:cs typeface="Segoe UI Semibold" pitchFamily="34" charset="-120"/>
              </a:rPr>
              <a:t>?</a:t>
            </a:r>
            <a:endParaRPr lang="en-US" sz="1550" dirty="0"/>
          </a:p>
        </p:txBody>
      </p:sp>
      <p:sp>
        <p:nvSpPr>
          <p:cNvPr id="14" name="Text 12"/>
          <p:cNvSpPr/>
          <p:nvPr/>
        </p:nvSpPr>
        <p:spPr>
          <a:xfrm>
            <a:off x="976954" y="3482420"/>
            <a:ext cx="4597433" cy="641375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>
            <a:noAutofit/>
          </a:bodyPr>
          <a:lstStyle/>
          <a:p>
            <a:pPr marL="0" indent="0">
              <a:buNone/>
            </a:pPr>
            <a:r>
              <a:rPr lang="en-US" sz="1400" dirty="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Vienas </a:t>
            </a:r>
            <a:r>
              <a:rPr lang="en-US" sz="1400" dirty="0" err="1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ar</a:t>
            </a:r>
            <a:r>
              <a:rPr lang="en-US" sz="1400" dirty="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 </a:t>
            </a:r>
            <a:r>
              <a:rPr lang="en-US" sz="1400" dirty="0" err="1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keli</a:t>
            </a:r>
            <a:r>
              <a:rPr lang="en-US" sz="1400" dirty="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 </a:t>
            </a:r>
            <a:r>
              <a:rPr lang="en-US" sz="1400" dirty="0" err="1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pareiškėjai</a:t>
            </a:r>
            <a:r>
              <a:rPr lang="en-US" sz="1400" dirty="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. </a:t>
            </a:r>
            <a:r>
              <a:rPr lang="en-US" sz="1400" dirty="0" err="1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Kiekvienas</a:t>
            </a:r>
            <a:r>
              <a:rPr lang="en-US" sz="1400" dirty="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 </a:t>
            </a:r>
            <a:r>
              <a:rPr lang="en-US" sz="1400" dirty="0" err="1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plotas</a:t>
            </a:r>
            <a:r>
              <a:rPr lang="en-US" sz="1400" dirty="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 </a:t>
            </a:r>
            <a:r>
              <a:rPr lang="en-US" sz="1400" dirty="0" err="1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įtraukiamas</a:t>
            </a:r>
            <a:r>
              <a:rPr lang="en-US" sz="1400" dirty="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 tik </a:t>
            </a:r>
            <a:r>
              <a:rPr lang="en-US" sz="1400" dirty="0" err="1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turint</a:t>
            </a:r>
            <a:r>
              <a:rPr lang="en-US" sz="1400" dirty="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 </a:t>
            </a:r>
            <a:r>
              <a:rPr lang="en-US" sz="1400" dirty="0" err="1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teisę</a:t>
            </a:r>
            <a:r>
              <a:rPr lang="en-US" sz="1400" dirty="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 </a:t>
            </a:r>
            <a:r>
              <a:rPr lang="en-US" sz="1400" dirty="0" err="1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jį</a:t>
            </a:r>
            <a:r>
              <a:rPr lang="en-US" sz="1400" dirty="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 </a:t>
            </a:r>
            <a:r>
              <a:rPr lang="en-US" sz="1400" dirty="0" err="1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valdyti</a:t>
            </a:r>
            <a:r>
              <a:rPr lang="en-US" sz="1400" dirty="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 </a:t>
            </a:r>
            <a:r>
              <a:rPr lang="en-US" sz="1400" dirty="0" err="1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arba</a:t>
            </a:r>
            <a:r>
              <a:rPr lang="en-US" sz="1400" dirty="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 </a:t>
            </a:r>
            <a:r>
              <a:rPr lang="en-US" sz="1400" dirty="0" err="1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valdytojo</a:t>
            </a:r>
            <a:r>
              <a:rPr lang="lt-LT" sz="1400" dirty="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/valdytojų</a:t>
            </a:r>
            <a:r>
              <a:rPr lang="en-US" sz="1400" dirty="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 </a:t>
            </a:r>
            <a:r>
              <a:rPr lang="en-US" sz="1400" dirty="0" err="1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sutikimą</a:t>
            </a:r>
            <a:r>
              <a:rPr lang="en-US" sz="1400" dirty="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.</a:t>
            </a:r>
            <a:endParaRPr lang="en-US" sz="1250" dirty="0"/>
          </a:p>
        </p:txBody>
      </p:sp>
      <p:sp>
        <p:nvSpPr>
          <p:cNvPr id="15" name="Kortelės fonas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6140226" y="2952216"/>
            <a:ext cx="5207477" cy="1282751"/>
          </a:xfrm>
          <a:prstGeom prst="rect">
            <a:avLst/>
          </a:prstGeom>
          <a:solidFill>
            <a:srgbClr val="FFFFFF"/>
          </a:solidFill>
          <a:ln w="12700">
            <a:solidFill>
              <a:srgbClr val="E7E6E6"/>
            </a:solidFill>
            <a:prstDash val="solid"/>
          </a:ln>
        </p:spPr>
        <p:txBody>
          <a:bodyPr/>
          <a:lstStyle/>
          <a:p>
            <a:endParaRPr lang="lt-LT"/>
          </a:p>
        </p:txBody>
      </p:sp>
      <p:sp>
        <p:nvSpPr>
          <p:cNvPr id="16" name="Kortelės akcentas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6140226" y="2952216"/>
            <a:ext cx="53047" cy="1282751"/>
          </a:xfrm>
          <a:prstGeom prst="rect">
            <a:avLst/>
          </a:prstGeom>
          <a:solidFill>
            <a:srgbClr val="316956"/>
          </a:solidFill>
          <a:ln w="12700">
            <a:solidFill>
              <a:srgbClr val="44546A"/>
            </a:solidFill>
            <a:prstDash val="solid"/>
          </a:ln>
        </p:spPr>
        <p:txBody>
          <a:bodyPr/>
          <a:lstStyle/>
          <a:p>
            <a:endParaRPr lang="lt-LT"/>
          </a:p>
        </p:txBody>
      </p:sp>
      <p:sp>
        <p:nvSpPr>
          <p:cNvPr id="17" name="Text 15"/>
          <p:cNvSpPr/>
          <p:nvPr/>
        </p:nvSpPr>
        <p:spPr>
          <a:xfrm>
            <a:off x="6449668" y="3123249"/>
            <a:ext cx="4597433" cy="342067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>
            <a:noAutofit/>
          </a:bodyPr>
          <a:lstStyle/>
          <a:p>
            <a:pPr marL="0" indent="0">
              <a:buNone/>
            </a:pPr>
            <a:r>
              <a:rPr lang="en-US" sz="1600" b="1" dirty="0" err="1">
                <a:solidFill>
                  <a:srgbClr val="305261"/>
                </a:solidFill>
                <a:latin typeface="Trebuchet MS" pitchFamily="34" charset="0"/>
                <a:ea typeface="Segoe UI Semibold" pitchFamily="34" charset="-122"/>
                <a:cs typeface="Segoe UI Semibold" pitchFamily="34" charset="-120"/>
              </a:rPr>
              <a:t>Ką</a:t>
            </a:r>
            <a:r>
              <a:rPr lang="en-US" sz="1600" b="1" dirty="0">
                <a:solidFill>
                  <a:srgbClr val="305261"/>
                </a:solidFill>
                <a:latin typeface="Trebuchet MS" pitchFamily="34" charset="0"/>
                <a:ea typeface="Segoe UI Semibold" pitchFamily="34" charset="-122"/>
                <a:cs typeface="Segoe UI Semibold" pitchFamily="34" charset="-120"/>
              </a:rPr>
              <a:t> </a:t>
            </a:r>
            <a:r>
              <a:rPr lang="en-US" sz="1600" b="1" dirty="0" err="1">
                <a:solidFill>
                  <a:srgbClr val="305261"/>
                </a:solidFill>
                <a:latin typeface="Trebuchet MS" pitchFamily="34" charset="0"/>
                <a:ea typeface="Segoe UI Semibold" pitchFamily="34" charset="-122"/>
                <a:cs typeface="Segoe UI Semibold" pitchFamily="34" charset="-120"/>
              </a:rPr>
              <a:t>parengti</a:t>
            </a:r>
            <a:r>
              <a:rPr lang="en-US" sz="1600" b="1" dirty="0">
                <a:solidFill>
                  <a:srgbClr val="305261"/>
                </a:solidFill>
                <a:latin typeface="Trebuchet MS" pitchFamily="34" charset="0"/>
                <a:ea typeface="Segoe UI Semibold" pitchFamily="34" charset="-122"/>
                <a:cs typeface="Segoe UI Semibold" pitchFamily="34" charset="-120"/>
              </a:rPr>
              <a:t> </a:t>
            </a:r>
            <a:r>
              <a:rPr lang="en-US" sz="1600" b="1" dirty="0" err="1">
                <a:solidFill>
                  <a:srgbClr val="305261"/>
                </a:solidFill>
                <a:latin typeface="Trebuchet MS" pitchFamily="34" charset="0"/>
                <a:ea typeface="Segoe UI Semibold" pitchFamily="34" charset="-122"/>
                <a:cs typeface="Segoe UI Semibold" pitchFamily="34" charset="-120"/>
              </a:rPr>
              <a:t>iki</a:t>
            </a:r>
            <a:r>
              <a:rPr lang="en-US" sz="1600" b="1" dirty="0">
                <a:solidFill>
                  <a:srgbClr val="305261"/>
                </a:solidFill>
                <a:latin typeface="Trebuchet MS" pitchFamily="34" charset="0"/>
                <a:ea typeface="Segoe UI Semibold" pitchFamily="34" charset="-122"/>
                <a:cs typeface="Segoe UI Semibold" pitchFamily="34" charset="-120"/>
              </a:rPr>
              <a:t> </a:t>
            </a:r>
            <a:r>
              <a:rPr lang="en-US" sz="1600" b="1" dirty="0" err="1">
                <a:solidFill>
                  <a:srgbClr val="305261"/>
                </a:solidFill>
                <a:latin typeface="Trebuchet MS" pitchFamily="34" charset="0"/>
                <a:ea typeface="Segoe UI Semibold" pitchFamily="34" charset="-122"/>
                <a:cs typeface="Segoe UI Semibold" pitchFamily="34" charset="-120"/>
              </a:rPr>
              <a:t>kvietimo</a:t>
            </a:r>
            <a:r>
              <a:rPr lang="en-US" sz="1600" b="1" dirty="0">
                <a:solidFill>
                  <a:srgbClr val="305261"/>
                </a:solidFill>
                <a:latin typeface="Trebuchet MS" pitchFamily="34" charset="0"/>
                <a:ea typeface="Segoe UI Semibold" pitchFamily="34" charset="-122"/>
                <a:cs typeface="Segoe UI Semibold" pitchFamily="34" charset="-120"/>
              </a:rPr>
              <a:t>?</a:t>
            </a:r>
            <a:endParaRPr lang="en-US" sz="1550" dirty="0"/>
          </a:p>
        </p:txBody>
      </p:sp>
      <p:sp>
        <p:nvSpPr>
          <p:cNvPr id="18" name="Text 16"/>
          <p:cNvSpPr/>
          <p:nvPr/>
        </p:nvSpPr>
        <p:spPr>
          <a:xfrm>
            <a:off x="6449668" y="3482420"/>
            <a:ext cx="4597433" cy="641375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>
            <a:noAutofit/>
          </a:bodyPr>
          <a:lstStyle/>
          <a:p>
            <a:pPr marL="0" indent="0">
              <a:buNone/>
            </a:pPr>
            <a:r>
              <a:rPr lang="en-US" sz="140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INVA </a:t>
            </a:r>
            <a:r>
              <a:rPr lang="en-US" sz="1400" err="1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registruoti</a:t>
            </a:r>
            <a:r>
              <a:rPr lang="en-US" sz="140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 </a:t>
            </a:r>
            <a:r>
              <a:rPr lang="en-US" sz="1400" err="1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ar</a:t>
            </a:r>
            <a:r>
              <a:rPr lang="en-US" sz="140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 </a:t>
            </a:r>
            <a:r>
              <a:rPr lang="en-US" sz="1400" err="1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atnaujinti</a:t>
            </a:r>
            <a:r>
              <a:rPr lang="en-US" sz="140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 </a:t>
            </a:r>
            <a:r>
              <a:rPr lang="en-US" sz="1400" err="1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radavietes</a:t>
            </a:r>
            <a:r>
              <a:rPr lang="en-US" sz="140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, </a:t>
            </a:r>
            <a:r>
              <a:rPr lang="en-US" sz="1400" err="1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parengti</a:t>
            </a:r>
            <a:r>
              <a:rPr lang="en-US" sz="140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 </a:t>
            </a:r>
            <a:r>
              <a:rPr lang="en-US" sz="1400" err="1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vieną</a:t>
            </a:r>
            <a:r>
              <a:rPr lang="en-US" sz="140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 </a:t>
            </a:r>
            <a:r>
              <a:rPr lang="en-US" sz="1400" err="1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veiksmų</a:t>
            </a:r>
            <a:r>
              <a:rPr lang="en-US" sz="140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 </a:t>
            </a:r>
            <a:r>
              <a:rPr lang="en-US" sz="1400" err="1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planą</a:t>
            </a:r>
            <a:r>
              <a:rPr lang="en-US" sz="140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 </a:t>
            </a:r>
            <a:r>
              <a:rPr lang="en-US" sz="1400" err="1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paraiškai</a:t>
            </a:r>
            <a:r>
              <a:rPr lang="en-US" sz="140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 </a:t>
            </a:r>
            <a:r>
              <a:rPr lang="en-US" sz="1400" err="1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ir</a:t>
            </a:r>
            <a:r>
              <a:rPr lang="en-US" sz="140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 </a:t>
            </a:r>
            <a:r>
              <a:rPr lang="en-US" sz="1400" err="1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surinkti</a:t>
            </a:r>
            <a:r>
              <a:rPr lang="en-US" sz="140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 </a:t>
            </a:r>
            <a:r>
              <a:rPr lang="en-US" sz="1400" err="1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sutikimus</a:t>
            </a:r>
            <a:r>
              <a:rPr lang="en-US" sz="140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.</a:t>
            </a:r>
            <a:endParaRPr lang="en-US" sz="1250"/>
          </a:p>
        </p:txBody>
      </p:sp>
      <p:sp>
        <p:nvSpPr>
          <p:cNvPr id="19" name="Kortelės fonas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667512" y="4423104"/>
            <a:ext cx="5207477" cy="1282751"/>
          </a:xfrm>
          <a:prstGeom prst="rect">
            <a:avLst/>
          </a:prstGeom>
          <a:solidFill>
            <a:srgbClr val="FFFFFF"/>
          </a:solidFill>
          <a:ln w="12700">
            <a:solidFill>
              <a:srgbClr val="E7E6E6"/>
            </a:solidFill>
            <a:prstDash val="solid"/>
          </a:ln>
        </p:spPr>
        <p:txBody>
          <a:bodyPr/>
          <a:lstStyle/>
          <a:p>
            <a:endParaRPr lang="lt-LT"/>
          </a:p>
        </p:txBody>
      </p:sp>
      <p:sp>
        <p:nvSpPr>
          <p:cNvPr id="20" name="Kortelės akcentas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667512" y="4423104"/>
            <a:ext cx="53047" cy="1282751"/>
          </a:xfrm>
          <a:prstGeom prst="rect">
            <a:avLst/>
          </a:prstGeom>
          <a:solidFill>
            <a:srgbClr val="316956"/>
          </a:solidFill>
          <a:ln w="12700">
            <a:solidFill>
              <a:srgbClr val="44546A"/>
            </a:solidFill>
            <a:prstDash val="solid"/>
          </a:ln>
        </p:spPr>
        <p:txBody>
          <a:bodyPr/>
          <a:lstStyle/>
          <a:p>
            <a:endParaRPr lang="lt-LT"/>
          </a:p>
        </p:txBody>
      </p:sp>
      <p:sp>
        <p:nvSpPr>
          <p:cNvPr id="21" name="Text 19"/>
          <p:cNvSpPr/>
          <p:nvPr/>
        </p:nvSpPr>
        <p:spPr>
          <a:xfrm>
            <a:off x="976954" y="4594138"/>
            <a:ext cx="4597433" cy="342067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>
            <a:noAutofit/>
          </a:bodyPr>
          <a:lstStyle/>
          <a:p>
            <a:pPr marL="0" indent="0">
              <a:buNone/>
            </a:pPr>
            <a:r>
              <a:rPr lang="en-US" sz="1600" b="1">
                <a:solidFill>
                  <a:srgbClr val="305261"/>
                </a:solidFill>
                <a:latin typeface="Trebuchet MS" pitchFamily="34" charset="0"/>
                <a:ea typeface="Segoe UI Semibold" pitchFamily="34" charset="-122"/>
                <a:cs typeface="Segoe UI Semibold" pitchFamily="34" charset="-120"/>
              </a:rPr>
              <a:t>Koks turi būti veiksmų planas?</a:t>
            </a:r>
            <a:endParaRPr lang="en-US" sz="1550"/>
          </a:p>
        </p:txBody>
      </p:sp>
      <p:sp>
        <p:nvSpPr>
          <p:cNvPr id="22" name="Text 20"/>
          <p:cNvSpPr/>
          <p:nvPr/>
        </p:nvSpPr>
        <p:spPr>
          <a:xfrm>
            <a:off x="976954" y="4953308"/>
            <a:ext cx="4597433" cy="641375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>
            <a:noAutofit/>
          </a:bodyPr>
          <a:lstStyle/>
          <a:p>
            <a:pPr marL="0" indent="0">
              <a:buNone/>
            </a:pPr>
            <a:r>
              <a:rPr lang="en-US" sz="1400" dirty="0" err="1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Ribos</a:t>
            </a:r>
            <a:r>
              <a:rPr lang="en-US" sz="1400" dirty="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, </a:t>
            </a:r>
            <a:r>
              <a:rPr lang="en-US" sz="1400" dirty="0" err="1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tikslai</a:t>
            </a:r>
            <a:r>
              <a:rPr lang="en-US" sz="1400" dirty="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, </a:t>
            </a:r>
            <a:r>
              <a:rPr lang="en-US" sz="1400" dirty="0" err="1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metodai</a:t>
            </a:r>
            <a:r>
              <a:rPr lang="en-US" sz="1400" dirty="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, </a:t>
            </a:r>
            <a:r>
              <a:rPr lang="en-US" sz="1400" dirty="0" err="1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grafikas</a:t>
            </a:r>
            <a:r>
              <a:rPr lang="en-US" sz="1400" dirty="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 </a:t>
            </a:r>
            <a:r>
              <a:rPr lang="en-US" sz="1400" dirty="0" err="1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ir</a:t>
            </a:r>
            <a:r>
              <a:rPr lang="en-US" sz="1400" dirty="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 </a:t>
            </a:r>
            <a:r>
              <a:rPr lang="en-US" sz="1400" dirty="0" err="1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stebėsena</a:t>
            </a:r>
            <a:r>
              <a:rPr lang="en-US" sz="1400" dirty="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. </a:t>
            </a:r>
            <a:r>
              <a:rPr lang="en-US" sz="1400" dirty="0" err="1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Planą</a:t>
            </a:r>
            <a:r>
              <a:rPr lang="en-US" sz="1400" dirty="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 </a:t>
            </a:r>
            <a:r>
              <a:rPr lang="en-US" sz="1400" dirty="0" err="1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gali</a:t>
            </a:r>
            <a:r>
              <a:rPr lang="en-US" sz="1400" dirty="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 </a:t>
            </a:r>
            <a:r>
              <a:rPr lang="en-US" sz="1400" dirty="0" err="1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rengti</a:t>
            </a:r>
            <a:r>
              <a:rPr lang="en-US" sz="1400" dirty="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 pats </a:t>
            </a:r>
            <a:r>
              <a:rPr lang="en-US" sz="1400" dirty="0" err="1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pareiškėjas</a:t>
            </a:r>
            <a:r>
              <a:rPr lang="en-US" sz="1400" dirty="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; 4 m. </a:t>
            </a:r>
            <a:r>
              <a:rPr lang="en-US" sz="1400" dirty="0" err="1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darbai</a:t>
            </a:r>
            <a:r>
              <a:rPr lang="en-US" sz="1400" dirty="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 + </a:t>
            </a:r>
            <a:r>
              <a:rPr lang="lt-LT" sz="1400" dirty="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1</a:t>
            </a:r>
            <a:r>
              <a:rPr lang="en-US" sz="1400" dirty="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 m. </a:t>
            </a:r>
            <a:r>
              <a:rPr lang="en-US" sz="1400" dirty="0" err="1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stebėsena</a:t>
            </a:r>
            <a:r>
              <a:rPr lang="en-US" sz="1400" dirty="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.</a:t>
            </a:r>
            <a:endParaRPr lang="en-US" sz="1250" dirty="0"/>
          </a:p>
        </p:txBody>
      </p:sp>
      <p:sp>
        <p:nvSpPr>
          <p:cNvPr id="23" name="Kortelės fonas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6140226" y="4423104"/>
            <a:ext cx="5207477" cy="1282751"/>
          </a:xfrm>
          <a:prstGeom prst="rect">
            <a:avLst/>
          </a:prstGeom>
          <a:solidFill>
            <a:srgbClr val="FFFFFF"/>
          </a:solidFill>
          <a:ln w="12700">
            <a:solidFill>
              <a:srgbClr val="E7E6E6"/>
            </a:solidFill>
            <a:prstDash val="solid"/>
          </a:ln>
        </p:spPr>
        <p:txBody>
          <a:bodyPr/>
          <a:lstStyle/>
          <a:p>
            <a:endParaRPr lang="lt-LT"/>
          </a:p>
        </p:txBody>
      </p:sp>
      <p:sp>
        <p:nvSpPr>
          <p:cNvPr id="24" name="Kortelės akcentas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6140226" y="4423104"/>
            <a:ext cx="53047" cy="1282751"/>
          </a:xfrm>
          <a:prstGeom prst="rect">
            <a:avLst/>
          </a:prstGeom>
          <a:solidFill>
            <a:srgbClr val="316956"/>
          </a:solidFill>
          <a:ln w="12700">
            <a:solidFill>
              <a:srgbClr val="44546A"/>
            </a:solidFill>
            <a:prstDash val="solid"/>
          </a:ln>
        </p:spPr>
        <p:txBody>
          <a:bodyPr/>
          <a:lstStyle/>
          <a:p>
            <a:endParaRPr lang="lt-LT"/>
          </a:p>
        </p:txBody>
      </p:sp>
      <p:sp>
        <p:nvSpPr>
          <p:cNvPr id="25" name="Text 23"/>
          <p:cNvSpPr/>
          <p:nvPr/>
        </p:nvSpPr>
        <p:spPr>
          <a:xfrm>
            <a:off x="6449668" y="4594138"/>
            <a:ext cx="4597433" cy="342067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>
            <a:noAutofit/>
          </a:bodyPr>
          <a:lstStyle/>
          <a:p>
            <a:pPr marL="0" indent="0">
              <a:buNone/>
            </a:pPr>
            <a:r>
              <a:rPr lang="en-US" sz="1600" b="1" dirty="0" err="1">
                <a:solidFill>
                  <a:srgbClr val="305261"/>
                </a:solidFill>
                <a:latin typeface="Trebuchet MS" pitchFamily="34" charset="0"/>
                <a:ea typeface="Segoe UI Semibold" pitchFamily="34" charset="-122"/>
                <a:cs typeface="Segoe UI Semibold" pitchFamily="34" charset="-120"/>
              </a:rPr>
              <a:t>Kokios</a:t>
            </a:r>
            <a:r>
              <a:rPr lang="en-US" sz="1600" b="1" dirty="0">
                <a:solidFill>
                  <a:srgbClr val="305261"/>
                </a:solidFill>
                <a:latin typeface="Trebuchet MS" pitchFamily="34" charset="0"/>
                <a:ea typeface="Segoe UI Semibold" pitchFamily="34" charset="-122"/>
                <a:cs typeface="Segoe UI Semibold" pitchFamily="34" charset="-120"/>
              </a:rPr>
              <a:t> </a:t>
            </a:r>
            <a:r>
              <a:rPr lang="en-US" sz="1600" b="1" dirty="0" err="1">
                <a:solidFill>
                  <a:srgbClr val="305261"/>
                </a:solidFill>
                <a:latin typeface="Trebuchet MS" pitchFamily="34" charset="0"/>
                <a:ea typeface="Segoe UI Semibold" pitchFamily="34" charset="-122"/>
                <a:cs typeface="Segoe UI Semibold" pitchFamily="34" charset="-120"/>
              </a:rPr>
              <a:t>priemonės</a:t>
            </a:r>
            <a:r>
              <a:rPr lang="en-US" sz="1600" b="1" dirty="0">
                <a:solidFill>
                  <a:srgbClr val="305261"/>
                </a:solidFill>
                <a:latin typeface="Trebuchet MS" pitchFamily="34" charset="0"/>
                <a:ea typeface="Segoe UI Semibold" pitchFamily="34" charset="-122"/>
                <a:cs typeface="Segoe UI Semibold" pitchFamily="34" charset="-120"/>
              </a:rPr>
              <a:t> </a:t>
            </a:r>
            <a:r>
              <a:rPr lang="en-US" sz="1600" b="1" dirty="0" err="1">
                <a:solidFill>
                  <a:srgbClr val="305261"/>
                </a:solidFill>
                <a:latin typeface="Trebuchet MS" pitchFamily="34" charset="0"/>
                <a:ea typeface="Segoe UI Semibold" pitchFamily="34" charset="-122"/>
                <a:cs typeface="Segoe UI Semibold" pitchFamily="34" charset="-120"/>
              </a:rPr>
              <a:t>finansuojamos</a:t>
            </a:r>
            <a:r>
              <a:rPr lang="en-US" sz="1600" b="1" dirty="0">
                <a:solidFill>
                  <a:srgbClr val="305261"/>
                </a:solidFill>
                <a:latin typeface="Trebuchet MS" pitchFamily="34" charset="0"/>
                <a:ea typeface="Segoe UI Semibold" pitchFamily="34" charset="-122"/>
                <a:cs typeface="Segoe UI Semibold" pitchFamily="34" charset="-120"/>
              </a:rPr>
              <a:t>?</a:t>
            </a:r>
            <a:endParaRPr lang="en-US" sz="1550" dirty="0"/>
          </a:p>
        </p:txBody>
      </p:sp>
      <p:sp>
        <p:nvSpPr>
          <p:cNvPr id="26" name="Text 24"/>
          <p:cNvSpPr/>
          <p:nvPr/>
        </p:nvSpPr>
        <p:spPr>
          <a:xfrm>
            <a:off x="6449668" y="4953308"/>
            <a:ext cx="4597433" cy="641375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>
            <a:noAutofit/>
          </a:bodyPr>
          <a:lstStyle/>
          <a:p>
            <a:pPr marL="0" indent="0">
              <a:buNone/>
            </a:pPr>
            <a:r>
              <a:rPr lang="en-US" sz="1400" dirty="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Tik </a:t>
            </a:r>
            <a:r>
              <a:rPr lang="lt-LT" sz="1400" dirty="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veiksmų </a:t>
            </a:r>
            <a:r>
              <a:rPr lang="en-US" sz="1400" dirty="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plane </a:t>
            </a:r>
            <a:r>
              <a:rPr lang="en-US" sz="1400" dirty="0" err="1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numatytos</a:t>
            </a:r>
            <a:r>
              <a:rPr lang="en-US" sz="1400" dirty="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 </a:t>
            </a:r>
            <a:r>
              <a:rPr lang="lt-LT" sz="1400" dirty="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invazinių </a:t>
            </a:r>
            <a:r>
              <a:rPr lang="en-US" sz="1400" dirty="0" err="1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rūšių</a:t>
            </a:r>
            <a:r>
              <a:rPr lang="lt-LT" sz="1400" dirty="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 naikinimo</a:t>
            </a:r>
            <a:r>
              <a:rPr lang="en-US" sz="1400" dirty="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 </a:t>
            </a:r>
            <a:r>
              <a:rPr lang="en-US" sz="1400" dirty="0" err="1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priemonė</a:t>
            </a:r>
            <a:r>
              <a:rPr lang="lt-LT" sz="1400" dirty="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s.</a:t>
            </a:r>
            <a:endParaRPr lang="en-US" sz="125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F7B47AD4-8361-921A-1D82-76753CB9080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743200" y="3520440"/>
            <a:ext cx="5394960" cy="868680"/>
          </a:xfrm>
        </p:spPr>
        <p:txBody>
          <a:bodyPr wrap="square">
            <a:normAutofit fontScale="90000"/>
          </a:bodyPr>
          <a:lstStyle/>
          <a:p>
            <a:r>
              <a:rPr sz="3200" dirty="0" err="1">
                <a:solidFill>
                  <a:srgbClr val="316956"/>
                </a:solidFill>
                <a:latin typeface="Daytona"/>
              </a:rPr>
              <a:t>Projekto</a:t>
            </a:r>
            <a:r>
              <a:rPr sz="3200" dirty="0">
                <a:solidFill>
                  <a:srgbClr val="316956"/>
                </a:solidFill>
                <a:latin typeface="Daytona"/>
              </a:rPr>
              <a:t> </a:t>
            </a:r>
            <a:r>
              <a:rPr sz="3200" dirty="0" err="1">
                <a:solidFill>
                  <a:srgbClr val="316956"/>
                </a:solidFill>
                <a:latin typeface="Daytona"/>
              </a:rPr>
              <a:t>įgyvendinimo</a:t>
            </a:r>
            <a:r>
              <a:rPr sz="3200" dirty="0">
                <a:solidFill>
                  <a:srgbClr val="316956"/>
                </a:solidFill>
                <a:latin typeface="Daytona"/>
              </a:rPr>
              <a:t> </a:t>
            </a:r>
            <a:r>
              <a:rPr sz="3200" dirty="0" err="1">
                <a:solidFill>
                  <a:srgbClr val="316956"/>
                </a:solidFill>
                <a:latin typeface="Daytona"/>
              </a:rPr>
              <a:t>etapas</a:t>
            </a:r>
            <a:endParaRPr sz="3200" dirty="0">
              <a:solidFill>
                <a:srgbClr val="316956"/>
              </a:solidFill>
              <a:latin typeface="Daytona"/>
            </a:endParaRPr>
          </a:p>
        </p:txBody>
      </p:sp>
      <p:sp>
        <p:nvSpPr>
          <p:cNvPr id="4" name="Subtitle 3">
            <a:extLst>
              <a:ext uri="{FF2B5EF4-FFF2-40B4-BE49-F238E27FC236}">
                <a16:creationId xmlns:a16="http://schemas.microsoft.com/office/drawing/2014/main" id="{E3BCA3DE-7B77-BABD-3B26-B24E94323A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743200" y="4407408"/>
            <a:ext cx="5577840" cy="502920"/>
          </a:xfrm>
        </p:spPr>
        <p:txBody>
          <a:bodyPr wrap="square"/>
          <a:lstStyle/>
          <a:p>
            <a:r>
              <a:rPr sz="1700" dirty="0" err="1">
                <a:solidFill>
                  <a:srgbClr val="316956"/>
                </a:solidFill>
                <a:latin typeface="Trebuchet MS"/>
              </a:rPr>
              <a:t>Darbai</a:t>
            </a:r>
            <a:r>
              <a:rPr sz="1700" dirty="0">
                <a:solidFill>
                  <a:srgbClr val="316956"/>
                </a:solidFill>
                <a:latin typeface="Trebuchet MS"/>
              </a:rPr>
              <a:t>, </a:t>
            </a:r>
            <a:r>
              <a:rPr sz="1700" dirty="0" err="1">
                <a:solidFill>
                  <a:srgbClr val="316956"/>
                </a:solidFill>
                <a:latin typeface="Trebuchet MS"/>
              </a:rPr>
              <a:t>atsiskaitymas</a:t>
            </a:r>
            <a:r>
              <a:rPr sz="1700" dirty="0">
                <a:solidFill>
                  <a:srgbClr val="316956"/>
                </a:solidFill>
                <a:latin typeface="Trebuchet MS"/>
              </a:rPr>
              <a:t> </a:t>
            </a:r>
            <a:r>
              <a:rPr sz="1700" dirty="0" err="1">
                <a:solidFill>
                  <a:srgbClr val="316956"/>
                </a:solidFill>
                <a:latin typeface="Trebuchet MS"/>
              </a:rPr>
              <a:t>ir</a:t>
            </a:r>
            <a:r>
              <a:rPr sz="1700" dirty="0">
                <a:solidFill>
                  <a:srgbClr val="316956"/>
                </a:solidFill>
                <a:latin typeface="Trebuchet MS"/>
              </a:rPr>
              <a:t> </a:t>
            </a:r>
            <a:r>
              <a:rPr sz="1700" dirty="0" err="1">
                <a:solidFill>
                  <a:srgbClr val="316956"/>
                </a:solidFill>
                <a:latin typeface="Trebuchet MS"/>
              </a:rPr>
              <a:t>tęstinė</a:t>
            </a:r>
            <a:r>
              <a:rPr sz="1700" dirty="0">
                <a:solidFill>
                  <a:srgbClr val="316956"/>
                </a:solidFill>
                <a:latin typeface="Trebuchet MS"/>
              </a:rPr>
              <a:t> </a:t>
            </a:r>
            <a:r>
              <a:rPr sz="1700" dirty="0" err="1">
                <a:solidFill>
                  <a:srgbClr val="316956"/>
                </a:solidFill>
                <a:latin typeface="Trebuchet MS"/>
              </a:rPr>
              <a:t>priežiūra</a:t>
            </a:r>
            <a:endParaRPr sz="1700" dirty="0">
              <a:solidFill>
                <a:srgbClr val="316956"/>
              </a:solidFill>
              <a:latin typeface="Trebuchet MS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79CC04-6A5F-9210-1600-A70FBC9F5ED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 wrap="square"/>
          <a:lstStyle/>
          <a:p>
            <a:r>
              <a:t>Nepriklausomo eksperto išvada</a:t>
            </a:r>
          </a:p>
        </p:txBody>
      </p:sp>
      <p:sp>
        <p:nvSpPr>
          <p:cNvPr id="12" name="Įspėjimo fonas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667512" y="1481328"/>
            <a:ext cx="10680192" cy="797966"/>
          </a:xfrm>
          <a:prstGeom prst="rect">
            <a:avLst/>
          </a:prstGeom>
          <a:solidFill>
            <a:srgbClr val="EFF4EC"/>
          </a:solidFill>
          <a:ln w="12700">
            <a:solidFill>
              <a:srgbClr val="44546A"/>
            </a:solidFill>
            <a:prstDash val="solid"/>
          </a:ln>
        </p:spPr>
        <p:txBody>
          <a:bodyPr/>
          <a:lstStyle/>
          <a:p>
            <a:endParaRPr lang="lt-LT"/>
          </a:p>
        </p:txBody>
      </p:sp>
      <p:sp>
        <p:nvSpPr>
          <p:cNvPr id="4" name="Įspėjimo akcentas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667512" y="1481328"/>
            <a:ext cx="71799" cy="797966"/>
          </a:xfrm>
          <a:prstGeom prst="rect">
            <a:avLst/>
          </a:prstGeom>
          <a:solidFill>
            <a:srgbClr val="316956"/>
          </a:solidFill>
          <a:ln w="12700">
            <a:solidFill>
              <a:srgbClr val="44546A"/>
            </a:solidFill>
            <a:prstDash val="solid"/>
          </a:ln>
        </p:spPr>
        <p:txBody>
          <a:bodyPr/>
          <a:lstStyle/>
          <a:p>
            <a:endParaRPr lang="lt-LT"/>
          </a:p>
        </p:txBody>
      </p:sp>
      <p:sp>
        <p:nvSpPr>
          <p:cNvPr id="5" name="Text 3"/>
          <p:cNvSpPr/>
          <p:nvPr/>
        </p:nvSpPr>
        <p:spPr>
          <a:xfrm>
            <a:off x="1026510" y="1481328"/>
            <a:ext cx="10141694" cy="797966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b="1">
                <a:solidFill>
                  <a:srgbClr val="305261"/>
                </a:solidFill>
                <a:latin typeface="Trebuchet MS" pitchFamily="34" charset="0"/>
                <a:ea typeface="Segoe UI Semibold" pitchFamily="34" charset="-122"/>
                <a:cs typeface="Segoe UI Semibold" pitchFamily="34" charset="-120"/>
              </a:rPr>
              <a:t>Be eksperto išvados, patvirtinančios, kad priemonės įgyvendintos pagal veiksmų planą, mokėjimai neatliekami.</a:t>
            </a:r>
            <a:endParaRPr lang="en-US" sz="1500"/>
          </a:p>
        </p:txBody>
      </p:sp>
      <p:sp>
        <p:nvSpPr>
          <p:cNvPr id="6" name="Text 4"/>
          <p:cNvSpPr/>
          <p:nvPr/>
        </p:nvSpPr>
        <p:spPr>
          <a:xfrm>
            <a:off x="802136" y="2560929"/>
            <a:ext cx="7179961" cy="328574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kern="0" spc="300" dirty="0">
                <a:solidFill>
                  <a:srgbClr val="316956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REIKALAVIMAI EKSPERTUI</a:t>
            </a:r>
            <a:endParaRPr lang="en-US" sz="1400" dirty="0">
              <a:solidFill>
                <a:srgbClr val="316956"/>
              </a:solidFill>
            </a:endParaRPr>
          </a:p>
        </p:txBody>
      </p:sp>
      <p:sp>
        <p:nvSpPr>
          <p:cNvPr id="7" name="Text 5"/>
          <p:cNvSpPr/>
          <p:nvPr/>
        </p:nvSpPr>
        <p:spPr>
          <a:xfrm>
            <a:off x="802136" y="2936443"/>
            <a:ext cx="10545568" cy="2065324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/>
          <a:lstStyle/>
          <a:p>
            <a:pPr marL="174625" indent="-174625">
              <a:spcAft>
                <a:spcPts val="1000"/>
              </a:spcAft>
              <a:buSzPct val="100000"/>
              <a:buChar char="•"/>
            </a:pPr>
            <a:r>
              <a:rPr lang="en-US" sz="1600" dirty="0" err="1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Aukštasis</a:t>
            </a:r>
            <a:r>
              <a:rPr lang="en-US" sz="1600" dirty="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 </a:t>
            </a:r>
            <a:r>
              <a:rPr lang="en-US" sz="1600" dirty="0" err="1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biologijos</a:t>
            </a:r>
            <a:r>
              <a:rPr lang="en-US" sz="1600" dirty="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, </a:t>
            </a:r>
            <a:r>
              <a:rPr lang="en-US" sz="1600" dirty="0" err="1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ekologijos</a:t>
            </a:r>
            <a:r>
              <a:rPr lang="en-US" sz="1600" dirty="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, </a:t>
            </a:r>
            <a:r>
              <a:rPr lang="en-US" sz="1600" dirty="0" err="1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žemės</a:t>
            </a:r>
            <a:r>
              <a:rPr lang="en-US" sz="1600" dirty="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 </a:t>
            </a:r>
            <a:r>
              <a:rPr lang="en-US" sz="1600" dirty="0" err="1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ūkio</a:t>
            </a:r>
            <a:r>
              <a:rPr lang="en-US" sz="1600" dirty="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, </a:t>
            </a:r>
            <a:r>
              <a:rPr lang="en-US" sz="1600" dirty="0" err="1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agronomijos</a:t>
            </a:r>
            <a:r>
              <a:rPr lang="en-US" sz="1600" dirty="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, </a:t>
            </a:r>
            <a:r>
              <a:rPr lang="en-US" sz="1600" dirty="0" err="1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miškininkystės</a:t>
            </a:r>
            <a:r>
              <a:rPr lang="en-US" sz="1600" dirty="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, </a:t>
            </a:r>
            <a:r>
              <a:rPr lang="en-US" sz="1600" dirty="0" err="1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gyvūnų</a:t>
            </a:r>
            <a:r>
              <a:rPr lang="en-US" sz="1600" dirty="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 </a:t>
            </a:r>
            <a:r>
              <a:rPr lang="en-US" sz="1600" dirty="0" err="1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mokslų</a:t>
            </a:r>
            <a:r>
              <a:rPr lang="en-US" sz="1600" dirty="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 </a:t>
            </a:r>
            <a:r>
              <a:rPr lang="en-US" sz="1600" dirty="0" err="1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ar</a:t>
            </a:r>
            <a:r>
              <a:rPr lang="en-US" sz="1600" dirty="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 </a:t>
            </a:r>
            <a:r>
              <a:rPr lang="en-US" sz="1600" dirty="0" err="1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aplinkotyros</a:t>
            </a:r>
            <a:r>
              <a:rPr lang="en-US" sz="1600" dirty="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 </a:t>
            </a:r>
            <a:r>
              <a:rPr lang="en-US" sz="1600" dirty="0" err="1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išsilavinimas</a:t>
            </a:r>
            <a:r>
              <a:rPr lang="en-US" sz="1600" dirty="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;</a:t>
            </a:r>
            <a:endParaRPr lang="en-US" sz="1600" dirty="0"/>
          </a:p>
          <a:p>
            <a:pPr marL="174625" indent="-174625">
              <a:spcAft>
                <a:spcPts val="1000"/>
              </a:spcAft>
              <a:buSzPct val="100000"/>
              <a:buChar char="•"/>
            </a:pPr>
            <a:r>
              <a:rPr lang="en-US" sz="1600" dirty="0" err="1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arba</a:t>
            </a:r>
            <a:r>
              <a:rPr lang="en-US" sz="1600" dirty="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 bet </a:t>
            </a:r>
            <a:r>
              <a:rPr lang="en-US" sz="1600" dirty="0" err="1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kurios</a:t>
            </a:r>
            <a:r>
              <a:rPr lang="en-US" sz="1600" dirty="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 </a:t>
            </a:r>
            <a:r>
              <a:rPr lang="en-US" sz="1600" dirty="0" err="1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krypties</a:t>
            </a:r>
            <a:r>
              <a:rPr lang="en-US" sz="1600" dirty="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 </a:t>
            </a:r>
            <a:r>
              <a:rPr lang="en-US" sz="1600" dirty="0" err="1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aukštasis</a:t>
            </a:r>
            <a:r>
              <a:rPr lang="en-US" sz="1600" dirty="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 </a:t>
            </a:r>
            <a:r>
              <a:rPr lang="en-US" sz="1600" dirty="0" err="1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išsilavinimas</a:t>
            </a:r>
            <a:r>
              <a:rPr lang="en-US" sz="1600" dirty="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 </a:t>
            </a:r>
            <a:r>
              <a:rPr lang="en-US" sz="1600" dirty="0" err="1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ir</a:t>
            </a:r>
            <a:r>
              <a:rPr lang="en-US" sz="1600" dirty="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 ne </a:t>
            </a:r>
            <a:r>
              <a:rPr lang="en-US" sz="1600" dirty="0" err="1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trumpesnė</a:t>
            </a:r>
            <a:r>
              <a:rPr lang="en-US" sz="1600" dirty="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 </a:t>
            </a:r>
            <a:r>
              <a:rPr lang="en-US" sz="1600" dirty="0" err="1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kaip</a:t>
            </a:r>
            <a:r>
              <a:rPr lang="en-US" sz="1600" dirty="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 1 </a:t>
            </a:r>
            <a:r>
              <a:rPr lang="en-US" sz="1600" dirty="0" err="1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metų</a:t>
            </a:r>
            <a:r>
              <a:rPr lang="en-US" sz="1600" dirty="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 </a:t>
            </a:r>
            <a:r>
              <a:rPr lang="en-US" sz="1600" dirty="0" err="1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patirtis</a:t>
            </a:r>
            <a:r>
              <a:rPr lang="en-US" sz="1600" dirty="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 </a:t>
            </a:r>
            <a:r>
              <a:rPr lang="en-US" sz="1600" dirty="0" err="1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aplinkosaugos</a:t>
            </a:r>
            <a:r>
              <a:rPr lang="en-US" sz="1600" dirty="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, </a:t>
            </a:r>
            <a:r>
              <a:rPr lang="en-US" sz="1600" dirty="0" err="1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biologinės</a:t>
            </a:r>
            <a:r>
              <a:rPr lang="en-US" sz="1600" dirty="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 </a:t>
            </a:r>
            <a:r>
              <a:rPr lang="en-US" sz="1600" dirty="0" err="1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įvairovės</a:t>
            </a:r>
            <a:r>
              <a:rPr lang="en-US" sz="1600" dirty="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, </a:t>
            </a:r>
            <a:r>
              <a:rPr lang="en-US" sz="1600" dirty="0" err="1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ekologijos</a:t>
            </a:r>
            <a:r>
              <a:rPr lang="en-US" sz="1600" dirty="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, </a:t>
            </a:r>
            <a:r>
              <a:rPr lang="en-US" sz="1600" dirty="0" err="1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miškininkystės</a:t>
            </a:r>
            <a:r>
              <a:rPr lang="en-US" sz="1600" dirty="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, </a:t>
            </a:r>
            <a:r>
              <a:rPr lang="en-US" sz="1600" dirty="0" err="1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žemės</a:t>
            </a:r>
            <a:r>
              <a:rPr lang="en-US" sz="1600" dirty="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 </a:t>
            </a:r>
            <a:r>
              <a:rPr lang="en-US" sz="1600" dirty="0" err="1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ūkio</a:t>
            </a:r>
            <a:r>
              <a:rPr lang="en-US" sz="1600" dirty="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 </a:t>
            </a:r>
            <a:r>
              <a:rPr lang="en-US" sz="1600" dirty="0" err="1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ar</a:t>
            </a:r>
            <a:r>
              <a:rPr lang="en-US" sz="1600" dirty="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 </a:t>
            </a:r>
            <a:r>
              <a:rPr lang="en-US" sz="1600" dirty="0" err="1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agronomijos</a:t>
            </a:r>
            <a:r>
              <a:rPr lang="en-US" sz="1600" dirty="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 </a:t>
            </a:r>
            <a:r>
              <a:rPr lang="en-US" sz="1600" dirty="0" err="1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srityje</a:t>
            </a:r>
            <a:r>
              <a:rPr lang="en-US" sz="1600" dirty="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;</a:t>
            </a:r>
            <a:endParaRPr lang="en-US" sz="1600" dirty="0"/>
          </a:p>
          <a:p>
            <a:pPr marL="174625" indent="-174625">
              <a:spcAft>
                <a:spcPts val="1000"/>
              </a:spcAft>
              <a:buSzPct val="100000"/>
              <a:buChar char="•"/>
            </a:pPr>
            <a:r>
              <a:rPr lang="en-US" sz="1600" dirty="0" err="1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ekspertu</a:t>
            </a:r>
            <a:r>
              <a:rPr lang="en-US" sz="1600" dirty="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 </a:t>
            </a:r>
            <a:r>
              <a:rPr lang="en-US" sz="1600" dirty="0" err="1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negali</a:t>
            </a:r>
            <a:r>
              <a:rPr lang="en-US" sz="1600" dirty="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 </a:t>
            </a:r>
            <a:r>
              <a:rPr lang="en-US" sz="1600" dirty="0" err="1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būti</a:t>
            </a:r>
            <a:r>
              <a:rPr lang="en-US" sz="1600" dirty="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 </a:t>
            </a:r>
            <a:r>
              <a:rPr lang="en-US" sz="1600" dirty="0" err="1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projekto</a:t>
            </a:r>
            <a:r>
              <a:rPr lang="en-US" sz="1600" dirty="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 </a:t>
            </a:r>
            <a:r>
              <a:rPr lang="en-US" sz="1600" dirty="0" err="1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vykdytojas</a:t>
            </a:r>
            <a:r>
              <a:rPr lang="en-US" sz="1600" dirty="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, jo </a:t>
            </a:r>
            <a:r>
              <a:rPr lang="en-US" sz="1600" dirty="0" err="1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darbuotojas</a:t>
            </a:r>
            <a:r>
              <a:rPr lang="en-US" sz="1600" dirty="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 </a:t>
            </a:r>
            <a:r>
              <a:rPr lang="en-US" sz="1600" dirty="0" err="1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ar</a:t>
            </a:r>
            <a:r>
              <a:rPr lang="en-US" sz="1600" dirty="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 </a:t>
            </a:r>
            <a:r>
              <a:rPr lang="en-US" sz="1600" dirty="0" err="1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naikinimo</a:t>
            </a:r>
            <a:r>
              <a:rPr lang="en-US" sz="1600" dirty="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 </a:t>
            </a:r>
            <a:r>
              <a:rPr lang="en-US" sz="1600" dirty="0" err="1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darbus</a:t>
            </a:r>
            <a:r>
              <a:rPr lang="en-US" sz="1600" dirty="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 </a:t>
            </a:r>
            <a:r>
              <a:rPr lang="en-US" sz="1600" dirty="0" err="1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atliekantis</a:t>
            </a:r>
            <a:r>
              <a:rPr lang="en-US" sz="1600" dirty="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 </a:t>
            </a:r>
            <a:r>
              <a:rPr lang="en-US" sz="1600" dirty="0" err="1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asmuo</a:t>
            </a:r>
            <a:r>
              <a:rPr lang="en-US" sz="1600" dirty="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.</a:t>
            </a:r>
            <a:endParaRPr lang="en-US" sz="1600" dirty="0"/>
          </a:p>
        </p:txBody>
      </p:sp>
      <p:sp>
        <p:nvSpPr>
          <p:cNvPr id="11" name="Text 9"/>
          <p:cNvSpPr/>
          <p:nvPr/>
        </p:nvSpPr>
        <p:spPr>
          <a:xfrm>
            <a:off x="667512" y="6280441"/>
            <a:ext cx="5833718" cy="375513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i="1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Išvada teikiama kasmet kartu su mokėjimo prašymu.</a:t>
            </a:r>
            <a:endParaRPr lang="en-US" sz="130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79CC04-6A5F-9210-1600-A70FBC9F5ED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 wrap="square"/>
          <a:lstStyle/>
          <a:p>
            <a:r>
              <a:rPr dirty="0" err="1"/>
              <a:t>Įgyvendinimo</a:t>
            </a:r>
            <a:r>
              <a:rPr dirty="0"/>
              <a:t> </a:t>
            </a:r>
            <a:r>
              <a:rPr dirty="0" err="1"/>
              <a:t>trukmė</a:t>
            </a:r>
            <a:r>
              <a:rPr dirty="0"/>
              <a:t> </a:t>
            </a:r>
            <a:r>
              <a:rPr dirty="0" err="1"/>
              <a:t>ir</a:t>
            </a:r>
            <a:r>
              <a:rPr dirty="0"/>
              <a:t> </a:t>
            </a:r>
            <a:r>
              <a:rPr dirty="0" err="1"/>
              <a:t>priežiūra</a:t>
            </a:r>
            <a:endParaRPr dirty="0"/>
          </a:p>
        </p:txBody>
      </p:sp>
      <p:sp>
        <p:nvSpPr>
          <p:cNvPr id="22" name="Text 1"/>
          <p:cNvSpPr/>
          <p:nvPr/>
        </p:nvSpPr>
        <p:spPr>
          <a:xfrm>
            <a:off x="667512" y="1481328"/>
            <a:ext cx="10591190" cy="334616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dirty="0" err="1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Ketveri</a:t>
            </a:r>
            <a:r>
              <a:rPr lang="en-US" sz="1500" dirty="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 </a:t>
            </a:r>
            <a:r>
              <a:rPr lang="en-US" sz="1500" dirty="0" err="1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finansuojami</a:t>
            </a:r>
            <a:r>
              <a:rPr lang="en-US" sz="1500" dirty="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 </a:t>
            </a:r>
            <a:r>
              <a:rPr lang="en-US" sz="1500" dirty="0" err="1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metai</a:t>
            </a:r>
            <a:r>
              <a:rPr lang="en-US" sz="1500" dirty="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 </a:t>
            </a:r>
            <a:r>
              <a:rPr lang="en-US" sz="1500" dirty="0" err="1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ir</a:t>
            </a:r>
            <a:r>
              <a:rPr lang="en-US" sz="1500" dirty="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 </a:t>
            </a:r>
            <a:r>
              <a:rPr lang="en-US" sz="1500" dirty="0" err="1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penktieji</a:t>
            </a:r>
            <a:r>
              <a:rPr lang="en-US" sz="1500" dirty="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 – </a:t>
            </a:r>
            <a:r>
              <a:rPr lang="en-US" sz="1500" dirty="0" err="1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pareiškėjo</a:t>
            </a:r>
            <a:r>
              <a:rPr lang="en-US" sz="1500" dirty="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 </a:t>
            </a:r>
            <a:r>
              <a:rPr lang="en-US" sz="1500" dirty="0" err="1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atsakomybė</a:t>
            </a:r>
            <a:endParaRPr lang="en-US" sz="1500" dirty="0"/>
          </a:p>
        </p:txBody>
      </p:sp>
      <p:sp>
        <p:nvSpPr>
          <p:cNvPr id="4" name="Metų blokas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667512" y="2150560"/>
            <a:ext cx="1993635" cy="1924042"/>
          </a:xfrm>
          <a:prstGeom prst="rect">
            <a:avLst/>
          </a:prstGeom>
          <a:solidFill>
            <a:srgbClr val="7AC143"/>
          </a:solidFill>
          <a:ln w="12700">
            <a:solidFill>
              <a:srgbClr val="44546A"/>
            </a:solidFill>
            <a:prstDash val="solid"/>
          </a:ln>
        </p:spPr>
        <p:txBody>
          <a:bodyPr/>
          <a:lstStyle/>
          <a:p>
            <a:endParaRPr lang="lt-LT"/>
          </a:p>
        </p:txBody>
      </p:sp>
      <p:sp>
        <p:nvSpPr>
          <p:cNvPr id="5" name="Text 3"/>
          <p:cNvSpPr/>
          <p:nvPr/>
        </p:nvSpPr>
        <p:spPr>
          <a:xfrm>
            <a:off x="667512" y="2359695"/>
            <a:ext cx="1993635" cy="376443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900" b="1">
                <a:solidFill>
                  <a:srgbClr val="44546A"/>
                </a:solidFill>
                <a:latin typeface="Trebuchet MS" pitchFamily="34" charset="0"/>
                <a:ea typeface="Segoe UI Semibold" pitchFamily="34" charset="-122"/>
                <a:cs typeface="Segoe UI Semibold" pitchFamily="34" charset="-120"/>
              </a:rPr>
              <a:t>I metai</a:t>
            </a:r>
            <a:endParaRPr lang="en-US" sz="1900"/>
          </a:p>
        </p:txBody>
      </p:sp>
      <p:sp>
        <p:nvSpPr>
          <p:cNvPr id="6" name="Text 4"/>
          <p:cNvSpPr/>
          <p:nvPr/>
        </p:nvSpPr>
        <p:spPr>
          <a:xfrm>
            <a:off x="845515" y="2819792"/>
            <a:ext cx="1637629" cy="1003848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50">
                <a:solidFill>
                  <a:srgbClr val="FFFFFF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Finansuojami</a:t>
            </a:r>
            <a:endParaRPr lang="en-US" sz="1250"/>
          </a:p>
          <a:p>
            <a:pPr marL="0" indent="0" algn="ctr">
              <a:buNone/>
            </a:pPr>
            <a:r>
              <a:rPr lang="en-US" sz="1250">
                <a:solidFill>
                  <a:srgbClr val="FFFFFF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naikinimo darbai</a:t>
            </a:r>
            <a:endParaRPr lang="en-US" sz="1250"/>
          </a:p>
        </p:txBody>
      </p:sp>
      <p:sp>
        <p:nvSpPr>
          <p:cNvPr id="7" name="Metų blokas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2839151" y="2150560"/>
            <a:ext cx="1993635" cy="1924042"/>
          </a:xfrm>
          <a:prstGeom prst="rect">
            <a:avLst/>
          </a:prstGeom>
          <a:solidFill>
            <a:srgbClr val="7AC143"/>
          </a:solidFill>
          <a:ln w="12700">
            <a:solidFill>
              <a:srgbClr val="44546A"/>
            </a:solidFill>
            <a:prstDash val="solid"/>
          </a:ln>
        </p:spPr>
        <p:txBody>
          <a:bodyPr/>
          <a:lstStyle/>
          <a:p>
            <a:endParaRPr lang="lt-LT"/>
          </a:p>
        </p:txBody>
      </p:sp>
      <p:sp>
        <p:nvSpPr>
          <p:cNvPr id="8" name="Text 6"/>
          <p:cNvSpPr/>
          <p:nvPr/>
        </p:nvSpPr>
        <p:spPr>
          <a:xfrm>
            <a:off x="2839151" y="2359695"/>
            <a:ext cx="1993635" cy="376443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900" b="1">
                <a:solidFill>
                  <a:srgbClr val="44546A"/>
                </a:solidFill>
                <a:latin typeface="Trebuchet MS" pitchFamily="34" charset="0"/>
                <a:ea typeface="Segoe UI Semibold" pitchFamily="34" charset="-122"/>
                <a:cs typeface="Segoe UI Semibold" pitchFamily="34" charset="-120"/>
              </a:rPr>
              <a:t>II metai</a:t>
            </a:r>
            <a:endParaRPr lang="en-US" sz="1900"/>
          </a:p>
        </p:txBody>
      </p:sp>
      <p:sp>
        <p:nvSpPr>
          <p:cNvPr id="9" name="Text 7"/>
          <p:cNvSpPr/>
          <p:nvPr/>
        </p:nvSpPr>
        <p:spPr>
          <a:xfrm>
            <a:off x="3017154" y="2819792"/>
            <a:ext cx="1637629" cy="1003848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50">
                <a:solidFill>
                  <a:srgbClr val="FFFFFF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Finansuojami</a:t>
            </a:r>
            <a:endParaRPr lang="en-US" sz="1250"/>
          </a:p>
          <a:p>
            <a:pPr marL="0" indent="0" algn="ctr">
              <a:buNone/>
            </a:pPr>
            <a:r>
              <a:rPr lang="en-US" sz="1250">
                <a:solidFill>
                  <a:srgbClr val="FFFFFF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naikinimo darbai</a:t>
            </a:r>
            <a:endParaRPr lang="en-US" sz="1250"/>
          </a:p>
        </p:txBody>
      </p:sp>
      <p:sp>
        <p:nvSpPr>
          <p:cNvPr id="10" name="Metų blokas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5010790" y="2150560"/>
            <a:ext cx="1993635" cy="1924042"/>
          </a:xfrm>
          <a:prstGeom prst="rect">
            <a:avLst/>
          </a:prstGeom>
          <a:solidFill>
            <a:srgbClr val="7AC143"/>
          </a:solidFill>
          <a:ln w="12700">
            <a:solidFill>
              <a:srgbClr val="44546A"/>
            </a:solidFill>
            <a:prstDash val="solid"/>
          </a:ln>
        </p:spPr>
        <p:txBody>
          <a:bodyPr/>
          <a:lstStyle/>
          <a:p>
            <a:endParaRPr lang="lt-LT"/>
          </a:p>
        </p:txBody>
      </p:sp>
      <p:sp>
        <p:nvSpPr>
          <p:cNvPr id="11" name="Text 9"/>
          <p:cNvSpPr/>
          <p:nvPr/>
        </p:nvSpPr>
        <p:spPr>
          <a:xfrm>
            <a:off x="5010790" y="2359695"/>
            <a:ext cx="1993635" cy="376443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900" b="1">
                <a:solidFill>
                  <a:srgbClr val="44546A"/>
                </a:solidFill>
                <a:latin typeface="Trebuchet MS" pitchFamily="34" charset="0"/>
                <a:ea typeface="Segoe UI Semibold" pitchFamily="34" charset="-122"/>
                <a:cs typeface="Segoe UI Semibold" pitchFamily="34" charset="-120"/>
              </a:rPr>
              <a:t>III metai</a:t>
            </a:r>
            <a:endParaRPr lang="en-US" sz="1900"/>
          </a:p>
        </p:txBody>
      </p:sp>
      <p:sp>
        <p:nvSpPr>
          <p:cNvPr id="12" name="Text 10"/>
          <p:cNvSpPr/>
          <p:nvPr/>
        </p:nvSpPr>
        <p:spPr>
          <a:xfrm>
            <a:off x="5188793" y="2819792"/>
            <a:ext cx="1637629" cy="1003848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50">
                <a:solidFill>
                  <a:srgbClr val="FFFFFF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Finansuojami</a:t>
            </a:r>
            <a:endParaRPr lang="en-US" sz="1250"/>
          </a:p>
          <a:p>
            <a:pPr marL="0" indent="0" algn="ctr">
              <a:buNone/>
            </a:pPr>
            <a:r>
              <a:rPr lang="en-US" sz="1250">
                <a:solidFill>
                  <a:srgbClr val="FFFFFF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naikinimo darbai</a:t>
            </a:r>
            <a:endParaRPr lang="en-US" sz="1250"/>
          </a:p>
        </p:txBody>
      </p:sp>
      <p:sp>
        <p:nvSpPr>
          <p:cNvPr id="13" name="Metų blokas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7182429" y="2150560"/>
            <a:ext cx="1993635" cy="1924042"/>
          </a:xfrm>
          <a:prstGeom prst="rect">
            <a:avLst/>
          </a:prstGeom>
          <a:solidFill>
            <a:srgbClr val="7AC143"/>
          </a:solidFill>
          <a:ln w="12700">
            <a:solidFill>
              <a:srgbClr val="44546A"/>
            </a:solidFill>
            <a:prstDash val="solid"/>
          </a:ln>
        </p:spPr>
        <p:txBody>
          <a:bodyPr/>
          <a:lstStyle/>
          <a:p>
            <a:endParaRPr lang="lt-LT"/>
          </a:p>
        </p:txBody>
      </p:sp>
      <p:sp>
        <p:nvSpPr>
          <p:cNvPr id="14" name="Text 12"/>
          <p:cNvSpPr/>
          <p:nvPr/>
        </p:nvSpPr>
        <p:spPr>
          <a:xfrm>
            <a:off x="7182429" y="2359695"/>
            <a:ext cx="1993635" cy="376443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900" b="1">
                <a:solidFill>
                  <a:srgbClr val="44546A"/>
                </a:solidFill>
                <a:latin typeface="Trebuchet MS" pitchFamily="34" charset="0"/>
                <a:ea typeface="Segoe UI Semibold" pitchFamily="34" charset="-122"/>
                <a:cs typeface="Segoe UI Semibold" pitchFamily="34" charset="-120"/>
              </a:rPr>
              <a:t>IV metai</a:t>
            </a:r>
            <a:endParaRPr lang="en-US" sz="1900"/>
          </a:p>
        </p:txBody>
      </p:sp>
      <p:sp>
        <p:nvSpPr>
          <p:cNvPr id="15" name="Text 13"/>
          <p:cNvSpPr/>
          <p:nvPr/>
        </p:nvSpPr>
        <p:spPr>
          <a:xfrm>
            <a:off x="7360432" y="2819792"/>
            <a:ext cx="1637629" cy="1003848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50">
                <a:solidFill>
                  <a:srgbClr val="FFFFFF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Finansuojami</a:t>
            </a:r>
            <a:endParaRPr lang="en-US" sz="1250"/>
          </a:p>
          <a:p>
            <a:pPr marL="0" indent="0" algn="ctr">
              <a:buNone/>
            </a:pPr>
            <a:r>
              <a:rPr lang="en-US" sz="1250">
                <a:solidFill>
                  <a:srgbClr val="FFFFFF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naikinimo darbai</a:t>
            </a:r>
            <a:endParaRPr lang="en-US" sz="1250"/>
          </a:p>
        </p:txBody>
      </p:sp>
      <p:sp>
        <p:nvSpPr>
          <p:cNvPr id="16" name="Metų blokas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9354068" y="2150560"/>
            <a:ext cx="1993635" cy="1924042"/>
          </a:xfrm>
          <a:prstGeom prst="rect">
            <a:avLst/>
          </a:prstGeom>
          <a:solidFill>
            <a:srgbClr val="E7E6E6"/>
          </a:solidFill>
          <a:ln w="19050">
            <a:solidFill>
              <a:srgbClr val="316956"/>
            </a:solidFill>
            <a:prstDash val="solid"/>
          </a:ln>
        </p:spPr>
        <p:txBody>
          <a:bodyPr/>
          <a:lstStyle/>
          <a:p>
            <a:endParaRPr lang="lt-LT"/>
          </a:p>
        </p:txBody>
      </p:sp>
      <p:sp>
        <p:nvSpPr>
          <p:cNvPr id="17" name="Text 15"/>
          <p:cNvSpPr/>
          <p:nvPr/>
        </p:nvSpPr>
        <p:spPr>
          <a:xfrm>
            <a:off x="9354068" y="2359695"/>
            <a:ext cx="1993635" cy="376443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900" b="1">
                <a:solidFill>
                  <a:srgbClr val="305261"/>
                </a:solidFill>
                <a:latin typeface="Trebuchet MS" pitchFamily="34" charset="0"/>
                <a:ea typeface="Segoe UI Semibold" pitchFamily="34" charset="-122"/>
                <a:cs typeface="Segoe UI Semibold" pitchFamily="34" charset="-120"/>
              </a:rPr>
              <a:t>V metai</a:t>
            </a:r>
            <a:endParaRPr lang="en-US" sz="1900"/>
          </a:p>
        </p:txBody>
      </p:sp>
      <p:sp>
        <p:nvSpPr>
          <p:cNvPr id="18" name="Text 16"/>
          <p:cNvSpPr/>
          <p:nvPr/>
        </p:nvSpPr>
        <p:spPr>
          <a:xfrm>
            <a:off x="9532071" y="2819792"/>
            <a:ext cx="1637629" cy="1003848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5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Palaikomoji priežiūra</a:t>
            </a:r>
            <a:endParaRPr lang="en-US" sz="1250"/>
          </a:p>
          <a:p>
            <a:pPr marL="0" indent="0" algn="ctr">
              <a:buNone/>
            </a:pPr>
            <a:r>
              <a:rPr lang="en-US" sz="125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pareiškėjo lėšomis</a:t>
            </a:r>
            <a:endParaRPr lang="en-US" sz="1250"/>
          </a:p>
        </p:txBody>
      </p:sp>
      <p:sp>
        <p:nvSpPr>
          <p:cNvPr id="19" name="Pastabų kortelė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712012" y="4193183"/>
            <a:ext cx="10591190" cy="1254810"/>
          </a:xfrm>
          <a:prstGeom prst="rect">
            <a:avLst/>
          </a:prstGeom>
          <a:solidFill>
            <a:srgbClr val="FFFFFF"/>
          </a:solidFill>
          <a:ln w="12700">
            <a:solidFill>
              <a:srgbClr val="E7E6E6"/>
            </a:solidFill>
            <a:prstDash val="solid"/>
          </a:ln>
        </p:spPr>
        <p:txBody>
          <a:bodyPr/>
          <a:lstStyle/>
          <a:p>
            <a:endParaRPr lang="lt-LT"/>
          </a:p>
        </p:txBody>
      </p:sp>
      <p:sp>
        <p:nvSpPr>
          <p:cNvPr id="20" name="Text 18"/>
          <p:cNvSpPr/>
          <p:nvPr/>
        </p:nvSpPr>
        <p:spPr>
          <a:xfrm>
            <a:off x="810595" y="4248595"/>
            <a:ext cx="9968179" cy="292789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 err="1">
                <a:solidFill>
                  <a:srgbClr val="305261"/>
                </a:solidFill>
                <a:latin typeface="Trebuchet MS" pitchFamily="34" charset="0"/>
                <a:ea typeface="Segoe UI Semibold" pitchFamily="34" charset="-122"/>
                <a:cs typeface="Segoe UI Semibold" pitchFamily="34" charset="-120"/>
              </a:rPr>
              <a:t>Ką</a:t>
            </a:r>
            <a:r>
              <a:rPr lang="en-US" sz="1600" b="1" dirty="0">
                <a:solidFill>
                  <a:srgbClr val="305261"/>
                </a:solidFill>
                <a:latin typeface="Trebuchet MS" pitchFamily="34" charset="0"/>
                <a:ea typeface="Segoe UI Semibold" pitchFamily="34" charset="-122"/>
                <a:cs typeface="Segoe UI Semibold" pitchFamily="34" charset="-120"/>
              </a:rPr>
              <a:t> </a:t>
            </a:r>
            <a:r>
              <a:rPr lang="en-US" sz="1600" b="1" dirty="0" err="1">
                <a:solidFill>
                  <a:srgbClr val="305261"/>
                </a:solidFill>
                <a:latin typeface="Trebuchet MS" pitchFamily="34" charset="0"/>
                <a:ea typeface="Segoe UI Semibold" pitchFamily="34" charset="-122"/>
                <a:cs typeface="Segoe UI Semibold" pitchFamily="34" charset="-120"/>
              </a:rPr>
              <a:t>svarbu</a:t>
            </a:r>
            <a:r>
              <a:rPr lang="en-US" sz="1600" b="1" dirty="0">
                <a:solidFill>
                  <a:srgbClr val="305261"/>
                </a:solidFill>
                <a:latin typeface="Trebuchet MS" pitchFamily="34" charset="0"/>
                <a:ea typeface="Segoe UI Semibold" pitchFamily="34" charset="-122"/>
                <a:cs typeface="Segoe UI Semibold" pitchFamily="34" charset="-120"/>
              </a:rPr>
              <a:t> </a:t>
            </a:r>
            <a:r>
              <a:rPr lang="en-US" sz="1600" b="1" dirty="0" err="1">
                <a:solidFill>
                  <a:srgbClr val="305261"/>
                </a:solidFill>
                <a:latin typeface="Trebuchet MS" pitchFamily="34" charset="0"/>
                <a:ea typeface="Segoe UI Semibold" pitchFamily="34" charset="-122"/>
                <a:cs typeface="Segoe UI Semibold" pitchFamily="34" charset="-120"/>
              </a:rPr>
              <a:t>numatyti</a:t>
            </a:r>
            <a:r>
              <a:rPr lang="en-US" sz="1600" b="1" dirty="0">
                <a:solidFill>
                  <a:srgbClr val="305261"/>
                </a:solidFill>
                <a:latin typeface="Trebuchet MS" pitchFamily="34" charset="0"/>
                <a:ea typeface="Segoe UI Semibold" pitchFamily="34" charset="-122"/>
                <a:cs typeface="Segoe UI Semibold" pitchFamily="34" charset="-120"/>
              </a:rPr>
              <a:t> </a:t>
            </a:r>
            <a:r>
              <a:rPr lang="en-US" sz="1600" b="1" dirty="0" err="1">
                <a:solidFill>
                  <a:srgbClr val="305261"/>
                </a:solidFill>
                <a:latin typeface="Trebuchet MS" pitchFamily="34" charset="0"/>
                <a:ea typeface="Segoe UI Semibold" pitchFamily="34" charset="-122"/>
                <a:cs typeface="Segoe UI Semibold" pitchFamily="34" charset="-120"/>
              </a:rPr>
              <a:t>iš</a:t>
            </a:r>
            <a:r>
              <a:rPr lang="en-US" sz="1600" b="1" dirty="0">
                <a:solidFill>
                  <a:srgbClr val="305261"/>
                </a:solidFill>
                <a:latin typeface="Trebuchet MS" pitchFamily="34" charset="0"/>
                <a:ea typeface="Segoe UI Semibold" pitchFamily="34" charset="-122"/>
                <a:cs typeface="Segoe UI Semibold" pitchFamily="34" charset="-120"/>
              </a:rPr>
              <a:t> </a:t>
            </a:r>
            <a:r>
              <a:rPr lang="en-US" sz="1600" b="1" dirty="0" err="1">
                <a:solidFill>
                  <a:srgbClr val="305261"/>
                </a:solidFill>
                <a:latin typeface="Trebuchet MS" pitchFamily="34" charset="0"/>
                <a:ea typeface="Segoe UI Semibold" pitchFamily="34" charset="-122"/>
                <a:cs typeface="Segoe UI Semibold" pitchFamily="34" charset="-120"/>
              </a:rPr>
              <a:t>anksto</a:t>
            </a:r>
            <a:endParaRPr lang="en-US" sz="1600" dirty="0"/>
          </a:p>
        </p:txBody>
      </p:sp>
      <p:sp>
        <p:nvSpPr>
          <p:cNvPr id="21" name="Text 19"/>
          <p:cNvSpPr/>
          <p:nvPr/>
        </p:nvSpPr>
        <p:spPr>
          <a:xfrm>
            <a:off x="667512" y="4597735"/>
            <a:ext cx="9968179" cy="627405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/>
          <a:lstStyle/>
          <a:p>
            <a:pPr marL="342900" indent="-342900">
              <a:spcAft>
                <a:spcPts val="400"/>
              </a:spcAft>
              <a:buSzPct val="100000"/>
              <a:buChar char="•"/>
            </a:pPr>
            <a:r>
              <a:rPr lang="en-US" sz="1350" dirty="0" err="1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Penktųjų</a:t>
            </a:r>
            <a:r>
              <a:rPr lang="en-US" sz="1350" dirty="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 </a:t>
            </a:r>
            <a:r>
              <a:rPr lang="en-US" sz="1350" dirty="0" err="1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metų</a:t>
            </a:r>
            <a:r>
              <a:rPr lang="en-US" sz="1350" dirty="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 </a:t>
            </a:r>
            <a:r>
              <a:rPr lang="en-US" sz="1350" dirty="0" err="1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priežiūra</a:t>
            </a:r>
            <a:r>
              <a:rPr lang="en-US" sz="1350" dirty="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 </a:t>
            </a:r>
            <a:r>
              <a:rPr lang="en-US" sz="1350" b="1" u="sng" dirty="0" err="1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privalo</a:t>
            </a:r>
            <a:r>
              <a:rPr lang="en-US" sz="1350" dirty="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 </a:t>
            </a:r>
            <a:r>
              <a:rPr lang="en-US" sz="1350" dirty="0" err="1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būti</a:t>
            </a:r>
            <a:r>
              <a:rPr lang="en-US" sz="1350" dirty="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 </a:t>
            </a:r>
            <a:r>
              <a:rPr lang="en-US" sz="1350" dirty="0" err="1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aprašyta</a:t>
            </a:r>
            <a:r>
              <a:rPr lang="en-US" sz="1350" dirty="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 </a:t>
            </a:r>
            <a:r>
              <a:rPr lang="en-US" sz="1350" dirty="0" err="1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veiksmų</a:t>
            </a:r>
            <a:r>
              <a:rPr lang="en-US" sz="1350" dirty="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 plane – be </a:t>
            </a:r>
            <a:r>
              <a:rPr lang="en-US" sz="1350" dirty="0" err="1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jos</a:t>
            </a:r>
            <a:r>
              <a:rPr lang="en-US" sz="1350" dirty="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 </a:t>
            </a:r>
            <a:r>
              <a:rPr lang="en-US" sz="1350" dirty="0" err="1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rezultatas</a:t>
            </a:r>
            <a:r>
              <a:rPr lang="en-US" sz="1350" dirty="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 </a:t>
            </a:r>
            <a:r>
              <a:rPr lang="en-US" sz="1350" dirty="0" err="1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neišliks</a:t>
            </a:r>
            <a:r>
              <a:rPr lang="en-US" sz="1350" dirty="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.</a:t>
            </a:r>
            <a:endParaRPr lang="en-US" sz="1350" dirty="0"/>
          </a:p>
          <a:p>
            <a:pPr marL="342900" indent="-342900">
              <a:spcAft>
                <a:spcPts val="400"/>
              </a:spcAft>
              <a:buSzPct val="100000"/>
              <a:buChar char="•"/>
            </a:pPr>
            <a:r>
              <a:rPr lang="en-US" sz="1350" dirty="0" err="1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Projekto</a:t>
            </a:r>
            <a:r>
              <a:rPr lang="en-US" sz="1350" dirty="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 </a:t>
            </a:r>
            <a:r>
              <a:rPr lang="en-US" sz="1350" dirty="0" err="1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veikla</a:t>
            </a:r>
            <a:r>
              <a:rPr lang="en-US" sz="1350" dirty="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 </a:t>
            </a:r>
            <a:r>
              <a:rPr lang="en-US" sz="1350" dirty="0" err="1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turi</a:t>
            </a:r>
            <a:r>
              <a:rPr lang="en-US" sz="1350" dirty="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 </a:t>
            </a:r>
            <a:r>
              <a:rPr lang="en-US" sz="1350" dirty="0" err="1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būti</a:t>
            </a:r>
            <a:r>
              <a:rPr lang="en-US" sz="1350" dirty="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 </a:t>
            </a:r>
            <a:r>
              <a:rPr lang="en-US" sz="1350" dirty="0" err="1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baigta</a:t>
            </a:r>
            <a:r>
              <a:rPr lang="en-US" sz="1350" dirty="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 </a:t>
            </a:r>
            <a:r>
              <a:rPr lang="en-US" sz="1350" dirty="0" err="1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ir</a:t>
            </a:r>
            <a:r>
              <a:rPr lang="en-US" sz="1350" dirty="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 </a:t>
            </a:r>
            <a:r>
              <a:rPr lang="en-US" sz="1350" dirty="0" err="1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rodikliai</a:t>
            </a:r>
            <a:r>
              <a:rPr lang="en-US" sz="1350" dirty="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 </a:t>
            </a:r>
            <a:r>
              <a:rPr lang="en-US" sz="1350" dirty="0" err="1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pasiekti</a:t>
            </a:r>
            <a:r>
              <a:rPr lang="en-US" sz="1600" b="1" dirty="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 </a:t>
            </a:r>
            <a:r>
              <a:rPr lang="en-US" sz="1600" b="1" dirty="0" err="1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iki</a:t>
            </a:r>
            <a:r>
              <a:rPr lang="en-US" sz="1600" b="1" dirty="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 20</a:t>
            </a:r>
            <a:r>
              <a:rPr lang="lt-LT" sz="1600" b="1" dirty="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30</a:t>
            </a:r>
            <a:r>
              <a:rPr lang="en-US" sz="1600" b="1" dirty="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 m. </a:t>
            </a:r>
            <a:r>
              <a:rPr lang="en-US" sz="1600" b="1" dirty="0" err="1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rugpjūčio</a:t>
            </a:r>
            <a:r>
              <a:rPr lang="en-US" sz="1600" b="1" dirty="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 1 d.</a:t>
            </a:r>
            <a:endParaRPr lang="en-US" sz="1350" b="1" dirty="0"/>
          </a:p>
        </p:txBody>
      </p:sp>
      <p:sp>
        <p:nvSpPr>
          <p:cNvPr id="24" name="Kortelės fonas">
            <a:extLst>
              <a:ext uri="{FF2B5EF4-FFF2-40B4-BE49-F238E27FC236}">
                <a16:creationId xmlns:a16="http://schemas.microsoft.com/office/drawing/2014/main" id="{5F2AE4B4-70E0-2AE0-FC80-CBA04AD9A57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738287" y="5582557"/>
            <a:ext cx="9102374" cy="975400"/>
          </a:xfrm>
          <a:prstGeom prst="rect">
            <a:avLst/>
          </a:prstGeom>
          <a:solidFill>
            <a:srgbClr val="FFFFFF"/>
          </a:solidFill>
          <a:ln w="12700">
            <a:solidFill>
              <a:srgbClr val="E7E6E6"/>
            </a:solidFill>
            <a:prstDash val="solid"/>
          </a:ln>
        </p:spPr>
        <p:txBody>
          <a:bodyPr/>
          <a:lstStyle/>
          <a:p>
            <a:endParaRPr lang="lt-LT"/>
          </a:p>
        </p:txBody>
      </p:sp>
      <p:sp>
        <p:nvSpPr>
          <p:cNvPr id="26" name="Kortelės akcentas">
            <a:extLst>
              <a:ext uri="{FF2B5EF4-FFF2-40B4-BE49-F238E27FC236}">
                <a16:creationId xmlns:a16="http://schemas.microsoft.com/office/drawing/2014/main" id="{DDBFBCB9-ED2E-9E2A-0197-9911E74867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738287" y="5473993"/>
            <a:ext cx="72308" cy="975400"/>
          </a:xfrm>
          <a:prstGeom prst="rect">
            <a:avLst/>
          </a:prstGeom>
          <a:solidFill>
            <a:srgbClr val="316956"/>
          </a:solidFill>
          <a:ln w="12700">
            <a:solidFill>
              <a:srgbClr val="44546A"/>
            </a:solidFill>
            <a:prstDash val="solid"/>
          </a:ln>
        </p:spPr>
        <p:txBody>
          <a:bodyPr/>
          <a:lstStyle/>
          <a:p>
            <a:endParaRPr lang="lt-LT">
              <a:solidFill>
                <a:srgbClr val="316956"/>
              </a:solidFill>
            </a:endParaRPr>
          </a:p>
        </p:txBody>
      </p:sp>
      <p:sp>
        <p:nvSpPr>
          <p:cNvPr id="28" name="Text 15">
            <a:extLst>
              <a:ext uri="{FF2B5EF4-FFF2-40B4-BE49-F238E27FC236}">
                <a16:creationId xmlns:a16="http://schemas.microsoft.com/office/drawing/2014/main" id="{BE22DC57-71BF-0DB1-3171-FF9C41BBC962}"/>
              </a:ext>
            </a:extLst>
          </p:cNvPr>
          <p:cNvSpPr/>
          <p:nvPr/>
        </p:nvSpPr>
        <p:spPr>
          <a:xfrm>
            <a:off x="922746" y="5458658"/>
            <a:ext cx="8628065" cy="342067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lt-LT" sz="1550" b="1" dirty="0">
                <a:solidFill>
                  <a:srgbClr val="305261"/>
                </a:solidFill>
                <a:latin typeface="Trebuchet MS" pitchFamily="34" charset="0"/>
                <a:ea typeface="Segoe UI Semibold" pitchFamily="34" charset="-122"/>
                <a:cs typeface="Segoe UI Semibold" pitchFamily="34" charset="-120"/>
              </a:rPr>
              <a:t>Pagrindinė rizika įgyvendinant projektą - d</a:t>
            </a:r>
            <a:r>
              <a:rPr lang="en-US" sz="1550" b="1" dirty="0" err="1">
                <a:solidFill>
                  <a:srgbClr val="305261"/>
                </a:solidFill>
                <a:latin typeface="Trebuchet MS" pitchFamily="34" charset="0"/>
                <a:ea typeface="Segoe UI Semibold" pitchFamily="34" charset="-122"/>
                <a:cs typeface="Segoe UI Semibold" pitchFamily="34" charset="-120"/>
              </a:rPr>
              <a:t>arbai</a:t>
            </a:r>
            <a:r>
              <a:rPr lang="en-US" sz="1550" b="1" dirty="0">
                <a:solidFill>
                  <a:srgbClr val="305261"/>
                </a:solidFill>
                <a:latin typeface="Trebuchet MS" pitchFamily="34" charset="0"/>
                <a:ea typeface="Segoe UI Semibold" pitchFamily="34" charset="-122"/>
                <a:cs typeface="Segoe UI Semibold" pitchFamily="34" charset="-120"/>
              </a:rPr>
              <a:t> ne </a:t>
            </a:r>
            <a:r>
              <a:rPr lang="en-US" sz="1550" b="1" dirty="0" err="1">
                <a:solidFill>
                  <a:srgbClr val="305261"/>
                </a:solidFill>
                <a:latin typeface="Trebuchet MS" pitchFamily="34" charset="0"/>
                <a:ea typeface="Segoe UI Semibold" pitchFamily="34" charset="-122"/>
                <a:cs typeface="Segoe UI Semibold" pitchFamily="34" charset="-120"/>
              </a:rPr>
              <a:t>pagal</a:t>
            </a:r>
            <a:r>
              <a:rPr lang="en-US" sz="1550" b="1" dirty="0">
                <a:solidFill>
                  <a:srgbClr val="305261"/>
                </a:solidFill>
                <a:latin typeface="Trebuchet MS" pitchFamily="34" charset="0"/>
                <a:ea typeface="Segoe UI Semibold" pitchFamily="34" charset="-122"/>
                <a:cs typeface="Segoe UI Semibold" pitchFamily="34" charset="-120"/>
              </a:rPr>
              <a:t> </a:t>
            </a:r>
            <a:r>
              <a:rPr lang="en-US" sz="1550" b="1" dirty="0" err="1">
                <a:solidFill>
                  <a:srgbClr val="305261"/>
                </a:solidFill>
                <a:latin typeface="Trebuchet MS" pitchFamily="34" charset="0"/>
                <a:ea typeface="Segoe UI Semibold" pitchFamily="34" charset="-122"/>
                <a:cs typeface="Segoe UI Semibold" pitchFamily="34" charset="-120"/>
              </a:rPr>
              <a:t>planą</a:t>
            </a:r>
            <a:endParaRPr lang="en-US" sz="1550" dirty="0"/>
          </a:p>
        </p:txBody>
      </p:sp>
      <p:sp>
        <p:nvSpPr>
          <p:cNvPr id="30" name="Text 16">
            <a:extLst>
              <a:ext uri="{FF2B5EF4-FFF2-40B4-BE49-F238E27FC236}">
                <a16:creationId xmlns:a16="http://schemas.microsoft.com/office/drawing/2014/main" id="{702C8E22-CF32-2727-5C25-10B1CD3FDF19}"/>
              </a:ext>
            </a:extLst>
          </p:cNvPr>
          <p:cNvSpPr/>
          <p:nvPr/>
        </p:nvSpPr>
        <p:spPr>
          <a:xfrm>
            <a:off x="922746" y="5747807"/>
            <a:ext cx="10346508" cy="641375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dirty="0" err="1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Nukrypimai</a:t>
            </a:r>
            <a:r>
              <a:rPr lang="en-US" sz="1250" dirty="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 </a:t>
            </a:r>
            <a:r>
              <a:rPr lang="lt-LT" sz="1250" dirty="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gali būti </a:t>
            </a:r>
            <a:r>
              <a:rPr lang="en-US" sz="1250" dirty="0" err="1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laikomi</a:t>
            </a:r>
            <a:r>
              <a:rPr lang="en-US" sz="1250" dirty="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 </a:t>
            </a:r>
            <a:r>
              <a:rPr lang="en-US" sz="1250" dirty="0" err="1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pažeidimu</a:t>
            </a:r>
            <a:r>
              <a:rPr lang="en-US" sz="1250" dirty="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: </a:t>
            </a:r>
            <a:r>
              <a:rPr lang="en-US" sz="1250" dirty="0" err="1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finansavimas</a:t>
            </a:r>
            <a:r>
              <a:rPr lang="en-US" sz="1250" dirty="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 </a:t>
            </a:r>
            <a:r>
              <a:rPr lang="en-US" sz="1250" dirty="0" err="1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gali</a:t>
            </a:r>
            <a:r>
              <a:rPr lang="en-US" sz="1250" dirty="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 </a:t>
            </a:r>
            <a:r>
              <a:rPr lang="en-US" sz="1250" dirty="0" err="1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būti</a:t>
            </a:r>
            <a:r>
              <a:rPr lang="en-US" sz="1250" dirty="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 </a:t>
            </a:r>
            <a:r>
              <a:rPr lang="en-US" sz="1250" dirty="0" err="1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nutrauktas</a:t>
            </a:r>
            <a:r>
              <a:rPr lang="en-US" sz="1250" dirty="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, o </a:t>
            </a:r>
            <a:r>
              <a:rPr lang="en-US" sz="1250" dirty="0" err="1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lėšos</a:t>
            </a:r>
            <a:r>
              <a:rPr lang="en-US" sz="1250" dirty="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 </a:t>
            </a:r>
            <a:r>
              <a:rPr lang="en-US" sz="1250" dirty="0" err="1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susigrąžintos</a:t>
            </a:r>
            <a:r>
              <a:rPr lang="en-US" sz="1250" dirty="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.</a:t>
            </a:r>
            <a:r>
              <a:rPr lang="lt-LT" sz="1250" dirty="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 Todėl darbai turi būti vykdomi taip kaip aprašyta Veiksmų plane, o jeigu aplinkybės lemia pasikeitimus tai apie tai turi būti </a:t>
            </a:r>
            <a:r>
              <a:rPr lang="lt-LT" sz="1250" dirty="0" err="1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infomruojama</a:t>
            </a:r>
            <a:r>
              <a:rPr lang="lt-LT" sz="1250" dirty="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 APVA.</a:t>
            </a:r>
            <a:endParaRPr lang="en-US" sz="1250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image.jpg"/>
          <p:cNvPicPr>
            <a:picLocks noGrp="1" noChangeAspect="1"/>
          </p:cNvPicPr>
          <p:nvPr>
            <p:ph type="pic" sz="quarter" idx="10"/>
          </p:nvPr>
        </p:nvPicPr>
        <p:blipFill>
          <a:blip r:embed="rId2"/>
          <a:srcRect l="21853" r="21853"/>
          <a:stretch>
            <a:fillRect/>
          </a:stretch>
        </p:blipFill>
        <p:spPr/>
      </p:pic>
      <p:sp>
        <p:nvSpPr>
          <p:cNvPr id="3" name="Title 2">
            <a:extLst>
              <a:ext uri="{FF2B5EF4-FFF2-40B4-BE49-F238E27FC236}">
                <a16:creationId xmlns:a16="http://schemas.microsoft.com/office/drawing/2014/main" id="{2DB093AE-B8A8-9727-3F1F-2622DF463AE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67512" y="384048"/>
            <a:ext cx="5074920" cy="960120"/>
          </a:xfrm>
        </p:spPr>
        <p:txBody>
          <a:bodyPr wrap="square"/>
          <a:lstStyle/>
          <a:p>
            <a:r>
              <a:rPr sz="3000" dirty="0" err="1">
                <a:solidFill>
                  <a:srgbClr val="44546A"/>
                </a:solidFill>
                <a:latin typeface="Trebuchet MS"/>
              </a:rPr>
              <a:t>Klausimai</a:t>
            </a:r>
            <a:r>
              <a:rPr sz="3000" dirty="0">
                <a:solidFill>
                  <a:srgbClr val="44546A"/>
                </a:solidFill>
                <a:latin typeface="Trebuchet MS"/>
              </a:rPr>
              <a:t> </a:t>
            </a:r>
            <a:r>
              <a:rPr sz="3000" dirty="0" err="1">
                <a:solidFill>
                  <a:srgbClr val="44546A"/>
                </a:solidFill>
                <a:latin typeface="Trebuchet MS"/>
              </a:rPr>
              <a:t>ir</a:t>
            </a:r>
            <a:r>
              <a:rPr sz="3000" dirty="0">
                <a:solidFill>
                  <a:srgbClr val="44546A"/>
                </a:solidFill>
                <a:latin typeface="Trebuchet MS"/>
              </a:rPr>
              <a:t> </a:t>
            </a:r>
            <a:r>
              <a:rPr sz="3000" dirty="0" err="1">
                <a:solidFill>
                  <a:srgbClr val="44546A"/>
                </a:solidFill>
                <a:latin typeface="Trebuchet MS"/>
              </a:rPr>
              <a:t>konsultacijos</a:t>
            </a:r>
            <a:endParaRPr sz="3000" dirty="0">
              <a:solidFill>
                <a:srgbClr val="44546A"/>
              </a:solidFill>
              <a:latin typeface="Trebuchet M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D32F6D8-5D9C-FE06-42E5-65708F4DA9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wrap="square"/>
          <a:lstStyle/>
          <a:p>
            <a:r>
              <a:rPr>
                <a:solidFill>
                  <a:srgbClr val="44546A"/>
                </a:solidFill>
                <a:latin typeface="Trebuchet MS"/>
              </a:rPr>
              <a:t>15</a:t>
            </a:r>
          </a:p>
        </p:txBody>
      </p:sp>
      <p:sp>
        <p:nvSpPr>
          <p:cNvPr id="6" name="Akcento linija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781812" y="2283679"/>
            <a:ext cx="1180970" cy="46996"/>
          </a:xfrm>
          <a:prstGeom prst="rect">
            <a:avLst/>
          </a:prstGeom>
          <a:solidFill>
            <a:srgbClr val="316956"/>
          </a:solidFill>
          <a:ln w="12700">
            <a:solidFill>
              <a:srgbClr val="44546A"/>
            </a:solidFill>
            <a:prstDash val="solid"/>
          </a:ln>
        </p:spPr>
        <p:txBody>
          <a:bodyPr/>
          <a:lstStyle/>
          <a:p>
            <a:endParaRPr lang="lt-LT">
              <a:solidFill>
                <a:srgbClr val="316956"/>
              </a:solidFill>
            </a:endParaRPr>
          </a:p>
        </p:txBody>
      </p:sp>
      <p:sp>
        <p:nvSpPr>
          <p:cNvPr id="7" name="Text 4"/>
          <p:cNvSpPr/>
          <p:nvPr/>
        </p:nvSpPr>
        <p:spPr>
          <a:xfrm>
            <a:off x="781812" y="2554088"/>
            <a:ext cx="4645152" cy="31331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APVA Gamtos apsaugos projektų skyrius</a:t>
            </a:r>
            <a:endParaRPr lang="en-US" sz="1500"/>
          </a:p>
        </p:txBody>
      </p:sp>
      <p:sp>
        <p:nvSpPr>
          <p:cNvPr id="8" name="Text 5"/>
          <p:cNvSpPr/>
          <p:nvPr/>
        </p:nvSpPr>
        <p:spPr>
          <a:xfrm>
            <a:off x="781812" y="3063219"/>
            <a:ext cx="4645152" cy="274147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b="1">
                <a:solidFill>
                  <a:srgbClr val="44546A"/>
                </a:solidFill>
                <a:latin typeface="Trebuchet MS" pitchFamily="34" charset="0"/>
                <a:ea typeface="Segoe UI Semibold" pitchFamily="34" charset="-122"/>
                <a:cs typeface="Segoe UI Semibold" pitchFamily="34" charset="-120"/>
              </a:rPr>
              <a:t>Irvinas Kairys – p</a:t>
            </a:r>
            <a:r>
              <a:rPr lang="lt-LT" sz="1500" b="1" err="1">
                <a:solidFill>
                  <a:srgbClr val="44546A"/>
                </a:solidFill>
                <a:latin typeface="Trebuchet MS" pitchFamily="34" charset="0"/>
                <a:ea typeface="Segoe UI Semibold" pitchFamily="34" charset="-122"/>
                <a:cs typeface="Segoe UI Semibold" pitchFamily="34" charset="-120"/>
              </a:rPr>
              <a:t>rogramos</a:t>
            </a:r>
            <a:r>
              <a:rPr lang="lt-LT" sz="1500" b="1">
                <a:solidFill>
                  <a:srgbClr val="44546A"/>
                </a:solidFill>
                <a:latin typeface="Trebuchet MS" pitchFamily="34" charset="0"/>
                <a:ea typeface="Segoe UI Semibold" pitchFamily="34" charset="-122"/>
                <a:cs typeface="Segoe UI Semibold" pitchFamily="34" charset="-120"/>
              </a:rPr>
              <a:t> vadovas</a:t>
            </a:r>
            <a:endParaRPr lang="en-US" sz="1500"/>
          </a:p>
        </p:txBody>
      </p:sp>
      <p:sp>
        <p:nvSpPr>
          <p:cNvPr id="9" name="Text 6"/>
          <p:cNvSpPr/>
          <p:nvPr/>
        </p:nvSpPr>
        <p:spPr>
          <a:xfrm>
            <a:off x="781812" y="3337366"/>
            <a:ext cx="4645152" cy="274147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lt-LT" sz="1300" err="1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irvinas.kairys</a:t>
            </a:r>
            <a:r>
              <a:rPr lang="en-US" sz="130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@apva.lt</a:t>
            </a:r>
            <a:r>
              <a:rPr lang="lt-LT" sz="130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 </a:t>
            </a:r>
            <a:r>
              <a:rPr lang="en-US" sz="130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  |  +370 602 86818</a:t>
            </a:r>
            <a:endParaRPr lang="en-US" sz="1300">
              <a:solidFill>
                <a:schemeClr val="bg1"/>
              </a:solidFill>
            </a:endParaRPr>
          </a:p>
        </p:txBody>
      </p:sp>
      <p:sp>
        <p:nvSpPr>
          <p:cNvPr id="10" name="Text 7"/>
          <p:cNvSpPr/>
          <p:nvPr/>
        </p:nvSpPr>
        <p:spPr>
          <a:xfrm>
            <a:off x="781812" y="3885661"/>
            <a:ext cx="4645152" cy="274147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/>
          <a:lstStyle/>
          <a:p>
            <a:r>
              <a:rPr lang="lt-LT" sz="1500" b="1">
                <a:solidFill>
                  <a:srgbClr val="44546A"/>
                </a:solidFill>
                <a:latin typeface="Trebuchet MS" pitchFamily="34" charset="0"/>
                <a:ea typeface="Segoe UI Semibold" pitchFamily="34" charset="-122"/>
                <a:cs typeface="Segoe UI Semibold" pitchFamily="34" charset="-120"/>
              </a:rPr>
              <a:t>Vytis Šlubelis  </a:t>
            </a:r>
            <a:r>
              <a:rPr lang="en-US" sz="1500" b="1">
                <a:solidFill>
                  <a:srgbClr val="44546A"/>
                </a:solidFill>
                <a:latin typeface="Trebuchet MS" pitchFamily="34" charset="0"/>
                <a:ea typeface="Segoe UI Semibold" pitchFamily="34" charset="-122"/>
                <a:cs typeface="Segoe UI Semibold" pitchFamily="34" charset="-120"/>
              </a:rPr>
              <a:t>— </a:t>
            </a:r>
            <a:r>
              <a:rPr lang="en-US" sz="1500" b="1" err="1">
                <a:solidFill>
                  <a:srgbClr val="44546A"/>
                </a:solidFill>
                <a:latin typeface="Trebuchet MS" pitchFamily="34" charset="0"/>
                <a:ea typeface="Segoe UI Semibold" pitchFamily="34" charset="-122"/>
                <a:cs typeface="Segoe UI Semibold" pitchFamily="34" charset="-120"/>
              </a:rPr>
              <a:t>projektų</a:t>
            </a:r>
            <a:r>
              <a:rPr lang="en-US" sz="1500" b="1">
                <a:solidFill>
                  <a:srgbClr val="44546A"/>
                </a:solidFill>
                <a:latin typeface="Trebuchet MS" pitchFamily="34" charset="0"/>
                <a:ea typeface="Segoe UI Semibold" pitchFamily="34" charset="-122"/>
                <a:cs typeface="Segoe UI Semibold" pitchFamily="34" charset="-120"/>
              </a:rPr>
              <a:t> </a:t>
            </a:r>
            <a:r>
              <a:rPr lang="en-US" sz="1500" b="1" err="1">
                <a:solidFill>
                  <a:srgbClr val="44546A"/>
                </a:solidFill>
                <a:latin typeface="Trebuchet MS" pitchFamily="34" charset="0"/>
                <a:ea typeface="Segoe UI Semibold" pitchFamily="34" charset="-122"/>
                <a:cs typeface="Segoe UI Semibold" pitchFamily="34" charset="-120"/>
              </a:rPr>
              <a:t>vadovas</a:t>
            </a:r>
            <a:endParaRPr lang="en-US" sz="1500"/>
          </a:p>
        </p:txBody>
      </p:sp>
      <p:sp>
        <p:nvSpPr>
          <p:cNvPr id="11" name="Text 8"/>
          <p:cNvSpPr/>
          <p:nvPr/>
        </p:nvSpPr>
        <p:spPr>
          <a:xfrm>
            <a:off x="781812" y="4159809"/>
            <a:ext cx="4645152" cy="274147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lt-LT" sz="130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vytis.</a:t>
            </a:r>
            <a:r>
              <a:rPr lang="en-US" sz="130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s</a:t>
            </a:r>
            <a:r>
              <a:rPr lang="lt-LT" sz="1300" err="1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lubelis</a:t>
            </a:r>
            <a:r>
              <a:rPr lang="en-US" sz="130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@apva.lt</a:t>
            </a:r>
            <a:r>
              <a:rPr lang="lt-LT" sz="130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 </a:t>
            </a:r>
            <a:r>
              <a:rPr lang="en-US" sz="130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  |  +370 607 61049</a:t>
            </a:r>
            <a:endParaRPr lang="en-US" sz="1300">
              <a:solidFill>
                <a:schemeClr val="bg1"/>
              </a:solidFill>
            </a:endParaRPr>
          </a:p>
        </p:txBody>
      </p:sp>
      <p:sp>
        <p:nvSpPr>
          <p:cNvPr id="12" name="Text 9"/>
          <p:cNvSpPr/>
          <p:nvPr/>
        </p:nvSpPr>
        <p:spPr>
          <a:xfrm>
            <a:off x="781812" y="4708104"/>
            <a:ext cx="4645152" cy="274147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b="1">
                <a:solidFill>
                  <a:srgbClr val="44546A"/>
                </a:solidFill>
                <a:latin typeface="Trebuchet MS" pitchFamily="34" charset="0"/>
                <a:ea typeface="Segoe UI Semibold" pitchFamily="34" charset="-122"/>
                <a:cs typeface="Segoe UI Semibold" pitchFamily="34" charset="-120"/>
              </a:rPr>
              <a:t>Giedrė Ulinskaitė — projektų vadovė</a:t>
            </a:r>
            <a:endParaRPr lang="en-US" sz="1500"/>
          </a:p>
        </p:txBody>
      </p:sp>
      <p:sp>
        <p:nvSpPr>
          <p:cNvPr id="13" name="Text 10"/>
          <p:cNvSpPr/>
          <p:nvPr/>
        </p:nvSpPr>
        <p:spPr>
          <a:xfrm>
            <a:off x="781812" y="4982251"/>
            <a:ext cx="4645152" cy="274147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giedre.ulinskaite@apva.lt</a:t>
            </a:r>
            <a:r>
              <a:rPr lang="lt-LT" sz="130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 </a:t>
            </a:r>
            <a:r>
              <a:rPr lang="en-US" sz="1300">
                <a:solidFill>
                  <a:srgbClr val="44546A"/>
                </a:solidFill>
                <a:latin typeface="Trebuchet MS" pitchFamily="34" charset="0"/>
                <a:ea typeface="Segoe UI" pitchFamily="34" charset="-122"/>
                <a:cs typeface="Segoe UI" pitchFamily="34" charset="-120"/>
              </a:rPr>
              <a:t>  |  +370 659 83 951</a:t>
            </a:r>
            <a:endParaRPr lang="en-US" sz="1300">
              <a:solidFill>
                <a:schemeClr val="bg1"/>
              </a:solidFill>
            </a:endParaRP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1AF63741-091B-277D-F1D5-3D051481F3A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667605" y="-14819"/>
            <a:ext cx="1202813" cy="989506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3C075FB0-9C21-BF32-9120-349BF594091C}"/>
              </a:ext>
            </a:extLst>
          </p:cNvPr>
          <p:cNvSpPr txBox="1"/>
          <p:nvPr/>
        </p:nvSpPr>
        <p:spPr>
          <a:xfrm>
            <a:off x="667512" y="1351446"/>
            <a:ext cx="6999380" cy="6924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t-LT" sz="1300" b="1" kern="0" spc="300" dirty="0">
                <a:solidFill>
                  <a:srgbClr val="316956"/>
                </a:solidFill>
                <a:latin typeface="Trebuchet MS" pitchFamily="34" charset="0"/>
                <a:cs typeface="Segoe UI" pitchFamily="34" charset="-120"/>
              </a:rPr>
              <a:t>KILUS KLAUSIMŲ  REKOMENDUOJAME PERŽIŪRĖTI </a:t>
            </a:r>
            <a:r>
              <a:rPr lang="lt-LT" sz="1300" b="1" kern="0" spc="300" dirty="0">
                <a:solidFill>
                  <a:srgbClr val="316956"/>
                </a:solidFill>
                <a:latin typeface="Trebuchet MS" pitchFamily="34" charset="0"/>
                <a:cs typeface="Segoe UI" pitchFamily="34" charset="-120"/>
                <a:hlinkClick r:id="rId7"/>
              </a:rPr>
              <a:t>APVA DUK</a:t>
            </a:r>
            <a:r>
              <a:rPr lang="lt-LT" sz="1300" b="1" kern="0" spc="300" dirty="0">
                <a:solidFill>
                  <a:srgbClr val="316956"/>
                </a:solidFill>
                <a:latin typeface="Trebuchet MS" pitchFamily="34" charset="0"/>
                <a:cs typeface="Segoe UI" pitchFamily="34" charset="-120"/>
              </a:rPr>
              <a:t>, </a:t>
            </a:r>
            <a:r>
              <a:rPr lang="lt-LT" sz="1300" b="1" kern="0" spc="300" dirty="0">
                <a:solidFill>
                  <a:srgbClr val="0070C0"/>
                </a:solidFill>
                <a:latin typeface="Trebuchet MS" pitchFamily="34" charset="0"/>
                <a:cs typeface="Segoe UI" pitchFamily="34" charset="-120"/>
                <a:hlinkClick r:id="rId8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DUK</a:t>
            </a:r>
            <a:r>
              <a:rPr lang="lt-LT" sz="1300" b="1" kern="0" spc="300" dirty="0">
                <a:solidFill>
                  <a:srgbClr val="316956"/>
                </a:solidFill>
                <a:latin typeface="Trebuchet MS" pitchFamily="34" charset="0"/>
                <a:cs typeface="Segoe UI" pitchFamily="34" charset="-120"/>
              </a:rPr>
              <a:t>, </a:t>
            </a:r>
            <a:r>
              <a:rPr lang="lt-LT" sz="1300" b="1" kern="0" spc="300" dirty="0">
                <a:solidFill>
                  <a:srgbClr val="316956"/>
                </a:solidFill>
                <a:latin typeface="Trebuchet MS" pitchFamily="34" charset="0"/>
                <a:cs typeface="Segoe UI" pitchFamily="34" charset="-120"/>
                <a:hlinkClick r:id="rId9"/>
              </a:rPr>
              <a:t>I-OJO KVIETIMO MOKYMŲ MEDŽIAGĄ</a:t>
            </a:r>
            <a:r>
              <a:rPr lang="lt-LT" sz="1300" b="1" kern="0" spc="300" dirty="0">
                <a:solidFill>
                  <a:srgbClr val="316956"/>
                </a:solidFill>
                <a:latin typeface="Trebuchet MS" pitchFamily="34" charset="0"/>
                <a:cs typeface="Segoe UI" pitchFamily="34" charset="-120"/>
              </a:rPr>
              <a:t>. NERADUS ATSAKYMO – KONSULTUOJAME: 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2">
          <a:schemeClr val="accent1">
            <a:shade val="15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2066</TotalTime>
  <Words>1489</Words>
  <Application>Microsoft Office PowerPoint</Application>
  <PresentationFormat>Plačiaekranė</PresentationFormat>
  <Paragraphs>221</Paragraphs>
  <Slides>16</Slides>
  <Notes>7</Notes>
  <HiddenSlides>0</HiddenSlides>
  <MMClips>0</MMClips>
  <ScaleCrop>false</ScaleCrop>
  <HeadingPairs>
    <vt:vector size="8" baseType="variant">
      <vt:variant>
        <vt:lpstr>Naudojami šriftai</vt:lpstr>
      </vt:variant>
      <vt:variant>
        <vt:i4>4</vt:i4>
      </vt:variant>
      <vt:variant>
        <vt:lpstr>Tema</vt:lpstr>
      </vt:variant>
      <vt:variant>
        <vt:i4>1</vt:i4>
      </vt:variant>
      <vt:variant>
        <vt:lpstr>Įdėtosios OLE paslaugos</vt:lpstr>
      </vt:variant>
      <vt:variant>
        <vt:i4>2</vt:i4>
      </vt:variant>
      <vt:variant>
        <vt:lpstr>Skaidrių pavadinimai</vt:lpstr>
      </vt:variant>
      <vt:variant>
        <vt:i4>16</vt:i4>
      </vt:variant>
    </vt:vector>
  </HeadingPairs>
  <TitlesOfParts>
    <vt:vector size="23" baseType="lpstr">
      <vt:lpstr>Arial</vt:lpstr>
      <vt:lpstr>Daytona</vt:lpstr>
      <vt:lpstr>Segoe UI</vt:lpstr>
      <vt:lpstr>Trebuchet MS</vt:lpstr>
      <vt:lpstr>Office Theme</vt:lpstr>
      <vt:lpstr>Packager Shell Object</vt:lpstr>
      <vt:lpstr>Document</vt:lpstr>
      <vt:lpstr>Invazinių rūšių naikinimas ir kontrolė</vt:lpstr>
      <vt:lpstr>II-ojo kvietimo rūšys</vt:lpstr>
      <vt:lpstr>Kvietimas skaičiais</vt:lpstr>
      <vt:lpstr>FIKSUOTIEJI ĮKAINIAI</vt:lpstr>
      <vt:lpstr>„PowerPoint“ pateiktis</vt:lpstr>
      <vt:lpstr>Kas gali teikti paraišką?</vt:lpstr>
      <vt:lpstr>Ką pateikti kartu su paraiška</vt:lpstr>
      <vt:lpstr>Svarbūs akcentai</vt:lpstr>
      <vt:lpstr>Invazinių rūšių veiksmų planas</vt:lpstr>
      <vt:lpstr>Sutikimai ir radavietės vientisumas</vt:lpstr>
      <vt:lpstr>Dažniausios klaidos ar rizikos, kurių reikia vengti</vt:lpstr>
      <vt:lpstr>Dažniausi klausimai: trumpi atsakymai</vt:lpstr>
      <vt:lpstr>Projekto įgyvendinimo etapas</vt:lpstr>
      <vt:lpstr>Nepriklausomo eksperto išvada</vt:lpstr>
      <vt:lpstr>Įgyvendinimo trukmė ir priežiūra</vt:lpstr>
      <vt:lpstr>Klausimai ir konsultacijos</vt:lpstr>
    </vt:vector>
  </TitlesOfParts>
  <Company>APVA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APVA projektų vadovas - editable variantas</dc:title>
  <dc:subject>APVA projektų vadovo pozicijos skelbimas</dc:subject>
  <dc:creator>OpenAI</dc:creator>
  <cp:lastModifiedBy>Eglė Pliuskuvienė</cp:lastModifiedBy>
  <cp:revision>24</cp:revision>
  <dcterms:created xsi:type="dcterms:W3CDTF">2026-07-30T11:00:39Z</dcterms:created>
  <dcterms:modified xsi:type="dcterms:W3CDTF">2026-09-11T06:58:06Z</dcterms:modified>
</cp:coreProperties>
</file>